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1" r:id="rId1"/>
  </p:sldMasterIdLst>
  <p:sldIdLst>
    <p:sldId id="256" r:id="rId2"/>
    <p:sldId id="257" r:id="rId3"/>
    <p:sldId id="258" r:id="rId4"/>
    <p:sldId id="268" r:id="rId5"/>
    <p:sldId id="259" r:id="rId6"/>
    <p:sldId id="260" r:id="rId7"/>
    <p:sldId id="261" r:id="rId8"/>
    <p:sldId id="262" r:id="rId9"/>
    <p:sldId id="263" r:id="rId10"/>
    <p:sldId id="267" r:id="rId11"/>
    <p:sldId id="264" r:id="rId12"/>
    <p:sldId id="265" r:id="rId13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9E785E2-5250-43B0-B137-F9CBF6070CDE}" v="219" dt="2022-03-28T09:02:38.51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59" autoAdjust="0"/>
    <p:restoredTop sz="94660"/>
  </p:normalViewPr>
  <p:slideViewPr>
    <p:cSldViewPr snapToGrid="0">
      <p:cViewPr varScale="1">
        <p:scale>
          <a:sx n="61" d="100"/>
          <a:sy n="61" d="100"/>
        </p:scale>
        <p:origin x="84" y="3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058BF-C5E1-4B52-BD8A-FD1AD57793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CD51F7-3CC3-4BB7-8291-B1789482E8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320447-D6C7-43E1-AE88-1FB66CC9C5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A76A3-ADC8-4477-8FC1-B9DD55D84908}" type="datetime1">
              <a:rPr lang="en-US" smtClean="0"/>
              <a:t>3/28/2022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5E17B6-E7FC-473A-8D5F-0E6B838EA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4AF4E0-FDDB-42B9-862C-7BBC501CD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48495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E922F-6166-4009-A42D-027DC7180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7791CF-167D-446D-9F99-6976C986E2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3CA422-E040-4DE1-9DA5-C8D37C116A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62538-DC4D-4667-96E5-B3278DDF8B12}" type="datetime1">
              <a:rPr lang="en-US" smtClean="0"/>
              <a:t>3/28/2022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813B0B-60E7-494E-91CB-055BC26906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48C554-7C1B-4D8F-9B6B-044926569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9378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EC66EF0-6ED8-49A7-BDAD-E20A143FAEA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FCE9CD-90A9-44BA-B293-0662E077DD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57DAE0-05C4-460B-B96D-BD183ED030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80548-5C08-4BE3-B63E-F2BB63B0B00C}" type="datetime1">
              <a:rPr lang="en-US" smtClean="0"/>
              <a:t>3/28/2022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B3CA93-55C9-4AA3-89A0-55490F745B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BFD820-FF26-4325-816F-310C30F80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8389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736C8-0B4F-4655-A630-0B1D2540B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78B888-85E0-4D92-903E-C3FE7E870D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648916-250B-4232-BD7D-571FDE79F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F49BE-398D-479A-8A7E-5DDBCA61EDCB}" type="datetime1">
              <a:rPr lang="en-US" smtClean="0"/>
              <a:t>3/28/2022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A8BFB4-647C-4104-B6D4-3346051C3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0FA73F-2BE8-4370-AE90-58F4CE51F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6805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1446D-9FAC-4157-A41A-51675C8BE9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1709738"/>
            <a:ext cx="10570210" cy="275889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AF8D4A-8F93-4399-9546-64F286400D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7240" y="4589463"/>
            <a:ext cx="1057021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C2FD4-BF96-470C-8247-20DFAE1CF8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0C193-4974-4A1F-9C63-07D595E30D66}" type="datetime1">
              <a:rPr lang="en-US" smtClean="0"/>
              <a:t>3/28/2022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175A2D-86C4-4467-BAB8-E9ED004D2C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442A4D-D9B2-4C82-95E4-B86F9F5F3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1914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6B3AA-8C30-429E-B934-AF1220438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15834E-691F-4728-88F5-A0C4696695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77240" y="1825625"/>
            <a:ext cx="524256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876374-880F-4E25-9F88-79E3C1AB1F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19BD69-B509-4FCE-95A8-ED03FFC8CC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AA87F-28D4-4BF0-B81F-877A89DFD5AC}" type="datetime1">
              <a:rPr lang="en-US" smtClean="0"/>
              <a:t>3/28/2022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7C287B-AE5B-490B-BF81-A50D7A2E87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3C2246-303C-4A29-B6EA-E62CEDE6C2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5933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2FE79-D5BE-43E8-B6C5-2675B7F4D8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365125"/>
            <a:ext cx="10578148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9D3A07-BA51-4113-902E-830A887D23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7240" y="1801812"/>
            <a:ext cx="5220335" cy="9350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E320A9-E274-4E1B-B02D-9A3F510A1F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77240" y="2825749"/>
            <a:ext cx="5220335" cy="33639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E80D3A-C2A8-4B78-B7E2-4908C74B1C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801812"/>
            <a:ext cx="5183188" cy="9350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5D84DD-9460-4B08-86AD-27486A9400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825749"/>
            <a:ext cx="5183188" cy="33639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4B0B7F8-282C-4210-AE7D-F35228BAC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9F1F3-208B-49A3-B337-9C8ACEB3E0E1}" type="datetime1">
              <a:rPr lang="en-US" smtClean="0"/>
              <a:t>3/28/2022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E343A9-1067-4DCF-BACC-1F7F380502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F84E471-04DB-4DB5-8CC5-16B3FC885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8777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D87C0-272E-4E50-A316-78079B2B9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365125"/>
            <a:ext cx="1065911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06C1C9-1F69-432A-858C-D828B56E16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F6CA6-7293-4AA2-A0E0-A3BF4416E786}" type="datetime1">
              <a:rPr lang="en-US" smtClean="0"/>
              <a:t>3/28/2022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6D9A1B-D149-4B97-B161-3D7C9ADBCF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B3722F-8C88-4E54-8CD6-12D31A05F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750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0E1B4EE-6DFC-45F3-9174-D913EB57CB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87016-7BCD-46FB-8EE3-AB6C369108B4}" type="datetime1">
              <a:rPr lang="en-US" smtClean="0"/>
              <a:t>3/28/2022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F7F7DC-6DDE-4337-AD27-BBE7D54224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C58EA9-3AC4-421E-B133-1FA7757DF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3185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035BB-74CC-43E9-B71F-A5C05D17E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457200"/>
            <a:ext cx="3994785" cy="2501900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AADC9E-7845-4DB1-87E3-6FBFB2B03B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C925A8-2A07-43B9-B549-061F368498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77240" y="3092450"/>
            <a:ext cx="3994785" cy="2776537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1A9037-0564-43A1-8156-1D9932E1F8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47011-1FFC-4EF8-9A2E-53B4AD2ADBD4}" type="datetime1">
              <a:rPr lang="en-US" smtClean="0"/>
              <a:t>3/28/2022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FF0D40-D0E1-49C9-BE47-91BBC50AB2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D129BD-890D-412E-9805-D29F4A0D3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4048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8ADB4-BA7B-42C2-9C6C-58B2763F86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457200"/>
            <a:ext cx="3994785" cy="2505456"/>
          </a:xfrm>
        </p:spPr>
        <p:txBody>
          <a:bodyPr anchor="b"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9519B58-B546-4E6B-BE00-3D1D64DA869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AA0AB8-41A9-4548-9B83-3EFF79A007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77240" y="3081275"/>
            <a:ext cx="3994785" cy="2779776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BB33ED-A015-4992-A004-33D41CFFAD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2EB47-45B4-4EF5-A743-B4885DD2F060}" type="datetime1">
              <a:rPr lang="en-US" smtClean="0"/>
              <a:t>3/28/2022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C29CDA-E85F-47D1-83B7-02A50DEBFD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49625F-5352-4136-8AC4-F8899D00A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1010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99B5B3C5-A599-465B-B2B9-866E8B2087CE}"/>
              </a:ext>
            </a:extLst>
          </p:cNvPr>
          <p:cNvSpPr/>
          <p:nvPr/>
        </p:nvSpPr>
        <p:spPr>
          <a:xfrm>
            <a:off x="-1" y="-1"/>
            <a:ext cx="12192001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5C84982-7DD0-43B1-8A2D-BFA4DF1B4E60}"/>
              </a:ext>
            </a:extLst>
          </p:cNvPr>
          <p:cNvSpPr/>
          <p:nvPr/>
        </p:nvSpPr>
        <p:spPr>
          <a:xfrm>
            <a:off x="-1" y="-1"/>
            <a:ext cx="12192001" cy="68580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8" name="Decorative Circles">
            <a:extLst>
              <a:ext uri="{FF2B5EF4-FFF2-40B4-BE49-F238E27FC236}">
                <a16:creationId xmlns:a16="http://schemas.microsoft.com/office/drawing/2014/main" id="{1D912E1C-3BBA-42F0-A3EE-FEC382E7230A}"/>
              </a:ext>
            </a:extLst>
          </p:cNvPr>
          <p:cNvGrpSpPr/>
          <p:nvPr/>
        </p:nvGrpSpPr>
        <p:grpSpPr>
          <a:xfrm>
            <a:off x="-1" y="-1"/>
            <a:ext cx="12192001" cy="6858001"/>
            <a:chOff x="-1" y="-1"/>
            <a:chExt cx="12192001" cy="6858001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FEEAC76-E273-46A8-8F8E-CE59860FE70D}"/>
                </a:ext>
              </a:extLst>
            </p:cNvPr>
            <p:cNvSpPr/>
            <p:nvPr/>
          </p:nvSpPr>
          <p:spPr>
            <a:xfrm>
              <a:off x="209098" y="727602"/>
              <a:ext cx="172408" cy="172408"/>
            </a:xfrm>
            <a:prstGeom prst="ellipse">
              <a:avLst/>
            </a:prstGeom>
            <a:solidFill>
              <a:schemeClr val="accent2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76594A0E-9400-45AD-A431-1DA1C0B28966}"/>
                </a:ext>
              </a:extLst>
            </p:cNvPr>
            <p:cNvSpPr/>
            <p:nvPr/>
          </p:nvSpPr>
          <p:spPr>
            <a:xfrm>
              <a:off x="949947" y="136523"/>
              <a:ext cx="113367" cy="113367"/>
            </a:xfrm>
            <a:prstGeom prst="ellipse">
              <a:avLst/>
            </a:prstGeom>
            <a:solidFill>
              <a:srgbClr val="F39E29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20916D6C-D32F-42B6-8512-CD5EDB8F2B9B}"/>
                </a:ext>
              </a:extLst>
            </p:cNvPr>
            <p:cNvSpPr/>
            <p:nvPr/>
          </p:nvSpPr>
          <p:spPr>
            <a:xfrm>
              <a:off x="11575290" y="5859047"/>
              <a:ext cx="305780" cy="30578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3834846D-59C6-40F4-907C-F1A4689B58F1}"/>
                </a:ext>
              </a:extLst>
            </p:cNvPr>
            <p:cNvSpPr/>
            <p:nvPr/>
          </p:nvSpPr>
          <p:spPr>
            <a:xfrm>
              <a:off x="95730" y="1133938"/>
              <a:ext cx="226735" cy="226735"/>
            </a:xfrm>
            <a:prstGeom prst="ellipse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5A257CDF-2E36-4DC7-8EE4-5CD8F8ECAC87}"/>
                </a:ext>
              </a:extLst>
            </p:cNvPr>
            <p:cNvSpPr/>
            <p:nvPr/>
          </p:nvSpPr>
          <p:spPr>
            <a:xfrm>
              <a:off x="11536830" y="554419"/>
              <a:ext cx="382700" cy="3827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D5B26E0E-A115-4AE2-82D8-76BB93CC494F}"/>
                </a:ext>
              </a:extLst>
            </p:cNvPr>
            <p:cNvSpPr/>
            <p:nvPr/>
          </p:nvSpPr>
          <p:spPr>
            <a:xfrm>
              <a:off x="11224303" y="299808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755058DB-7E01-4E95-BF59-983AA1BBB38E}"/>
                </a:ext>
              </a:extLst>
            </p:cNvPr>
            <p:cNvSpPr/>
            <p:nvPr/>
          </p:nvSpPr>
          <p:spPr>
            <a:xfrm>
              <a:off x="11629630" y="5482355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A810F7E2-23F3-44D6-B09E-71E556536052}"/>
                </a:ext>
              </a:extLst>
            </p:cNvPr>
            <p:cNvSpPr/>
            <p:nvPr/>
          </p:nvSpPr>
          <p:spPr>
            <a:xfrm>
              <a:off x="10415328" y="6124958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59D5C391-E1DB-410A-A78C-ED3BBDFF0758}"/>
                </a:ext>
              </a:extLst>
            </p:cNvPr>
            <p:cNvSpPr/>
            <p:nvPr/>
          </p:nvSpPr>
          <p:spPr>
            <a:xfrm>
              <a:off x="10120382" y="6255986"/>
              <a:ext cx="305780" cy="30578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77C4944D-9373-4283-BCAA-927A0316659E}"/>
                </a:ext>
              </a:extLst>
            </p:cNvPr>
            <p:cNvSpPr/>
            <p:nvPr/>
          </p:nvSpPr>
          <p:spPr>
            <a:xfrm>
              <a:off x="9934343" y="6204350"/>
              <a:ext cx="113367" cy="11336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6804C521-2D9F-4CE4-AFD3-D4F1551FEC6A}"/>
                </a:ext>
              </a:extLst>
            </p:cNvPr>
            <p:cNvSpPr/>
            <p:nvPr/>
          </p:nvSpPr>
          <p:spPr>
            <a:xfrm>
              <a:off x="11642244" y="6317718"/>
              <a:ext cx="549756" cy="540282"/>
            </a:xfrm>
            <a:custGeom>
              <a:avLst/>
              <a:gdLst>
                <a:gd name="connsiteX0" fmla="*/ 1224540 w 2115556"/>
                <a:gd name="connsiteY0" fmla="*/ 0 h 2079100"/>
                <a:gd name="connsiteX1" fmla="*/ 2090421 w 2115556"/>
                <a:gd name="connsiteY1" fmla="*/ 358660 h 2079100"/>
                <a:gd name="connsiteX2" fmla="*/ 2115556 w 2115556"/>
                <a:gd name="connsiteY2" fmla="*/ 386315 h 2079100"/>
                <a:gd name="connsiteX3" fmla="*/ 2115556 w 2115556"/>
                <a:gd name="connsiteY3" fmla="*/ 2062765 h 2079100"/>
                <a:gd name="connsiteX4" fmla="*/ 2100710 w 2115556"/>
                <a:gd name="connsiteY4" fmla="*/ 2079100 h 2079100"/>
                <a:gd name="connsiteX5" fmla="*/ 348370 w 2115556"/>
                <a:gd name="connsiteY5" fmla="*/ 2079100 h 2079100"/>
                <a:gd name="connsiteX6" fmla="*/ 279625 w 2115556"/>
                <a:gd name="connsiteY6" fmla="*/ 2003461 h 2079100"/>
                <a:gd name="connsiteX7" fmla="*/ 0 w 2115556"/>
                <a:gd name="connsiteY7" fmla="*/ 1224540 h 2079100"/>
                <a:gd name="connsiteX8" fmla="*/ 1224540 w 2115556"/>
                <a:gd name="connsiteY8" fmla="*/ 0 h 207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15556" h="2079100">
                  <a:moveTo>
                    <a:pt x="1224540" y="0"/>
                  </a:moveTo>
                  <a:cubicBezTo>
                    <a:pt x="1562687" y="0"/>
                    <a:pt x="1868823" y="137062"/>
                    <a:pt x="2090421" y="358660"/>
                  </a:cubicBezTo>
                  <a:lnTo>
                    <a:pt x="2115556" y="386315"/>
                  </a:lnTo>
                  <a:lnTo>
                    <a:pt x="2115556" y="2062765"/>
                  </a:lnTo>
                  <a:lnTo>
                    <a:pt x="2100710" y="2079100"/>
                  </a:lnTo>
                  <a:lnTo>
                    <a:pt x="348370" y="2079100"/>
                  </a:lnTo>
                  <a:lnTo>
                    <a:pt x="279625" y="2003461"/>
                  </a:lnTo>
                  <a:cubicBezTo>
                    <a:pt x="104938" y="1791789"/>
                    <a:pt x="0" y="1520419"/>
                    <a:pt x="0" y="1224540"/>
                  </a:cubicBezTo>
                  <a:cubicBezTo>
                    <a:pt x="0" y="548245"/>
                    <a:pt x="548245" y="0"/>
                    <a:pt x="1224540" y="0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755AC65C-13EF-4182-AA3C-62BE165CC033}"/>
                </a:ext>
              </a:extLst>
            </p:cNvPr>
            <p:cNvSpPr/>
            <p:nvPr/>
          </p:nvSpPr>
          <p:spPr>
            <a:xfrm>
              <a:off x="-1" y="-1"/>
              <a:ext cx="510196" cy="538336"/>
            </a:xfrm>
            <a:custGeom>
              <a:avLst/>
              <a:gdLst>
                <a:gd name="connsiteX0" fmla="*/ 0 w 510196"/>
                <a:gd name="connsiteY0" fmla="*/ 0 h 538336"/>
                <a:gd name="connsiteX1" fmla="*/ 459276 w 510196"/>
                <a:gd name="connsiteY1" fmla="*/ 0 h 538336"/>
                <a:gd name="connsiteX2" fmla="*/ 482126 w 510196"/>
                <a:gd name="connsiteY2" fmla="*/ 42098 h 538336"/>
                <a:gd name="connsiteX3" fmla="*/ 510196 w 510196"/>
                <a:gd name="connsiteY3" fmla="*/ 181136 h 538336"/>
                <a:gd name="connsiteX4" fmla="*/ 152996 w 510196"/>
                <a:gd name="connsiteY4" fmla="*/ 538336 h 538336"/>
                <a:gd name="connsiteX5" fmla="*/ 13958 w 510196"/>
                <a:gd name="connsiteY5" fmla="*/ 510266 h 538336"/>
                <a:gd name="connsiteX6" fmla="*/ 0 w 510196"/>
                <a:gd name="connsiteY6" fmla="*/ 502690 h 538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0196" h="538336">
                  <a:moveTo>
                    <a:pt x="0" y="0"/>
                  </a:moveTo>
                  <a:lnTo>
                    <a:pt x="459276" y="0"/>
                  </a:lnTo>
                  <a:lnTo>
                    <a:pt x="482126" y="42098"/>
                  </a:lnTo>
                  <a:cubicBezTo>
                    <a:pt x="500201" y="84833"/>
                    <a:pt x="510196" y="131817"/>
                    <a:pt x="510196" y="181136"/>
                  </a:cubicBezTo>
                  <a:cubicBezTo>
                    <a:pt x="510196" y="378412"/>
                    <a:pt x="350272" y="538336"/>
                    <a:pt x="152996" y="538336"/>
                  </a:cubicBezTo>
                  <a:cubicBezTo>
                    <a:pt x="103677" y="538336"/>
                    <a:pt x="56693" y="528341"/>
                    <a:pt x="13958" y="510266"/>
                  </a:cubicBezTo>
                  <a:lnTo>
                    <a:pt x="0" y="50269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E40DA8D2-FA4B-4282-9D44-48C27B63A153}"/>
                </a:ext>
              </a:extLst>
            </p:cNvPr>
            <p:cNvSpPr/>
            <p:nvPr/>
          </p:nvSpPr>
          <p:spPr>
            <a:xfrm>
              <a:off x="10528695" y="1"/>
              <a:ext cx="554074" cy="282754"/>
            </a:xfrm>
            <a:custGeom>
              <a:avLst/>
              <a:gdLst>
                <a:gd name="connsiteX0" fmla="*/ 644 w 309162"/>
                <a:gd name="connsiteY0" fmla="*/ 0 h 157771"/>
                <a:gd name="connsiteX1" fmla="*/ 308518 w 309162"/>
                <a:gd name="connsiteY1" fmla="*/ 0 h 157771"/>
                <a:gd name="connsiteX2" fmla="*/ 309162 w 309162"/>
                <a:gd name="connsiteY2" fmla="*/ 3190 h 157771"/>
                <a:gd name="connsiteX3" fmla="*/ 154581 w 309162"/>
                <a:gd name="connsiteY3" fmla="*/ 157771 h 157771"/>
                <a:gd name="connsiteX4" fmla="*/ 0 w 309162"/>
                <a:gd name="connsiteY4" fmla="*/ 3190 h 157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9162" h="157771">
                  <a:moveTo>
                    <a:pt x="644" y="0"/>
                  </a:moveTo>
                  <a:lnTo>
                    <a:pt x="308518" y="0"/>
                  </a:lnTo>
                  <a:lnTo>
                    <a:pt x="309162" y="3190"/>
                  </a:lnTo>
                  <a:cubicBezTo>
                    <a:pt x="309162" y="88563"/>
                    <a:pt x="239954" y="157771"/>
                    <a:pt x="154581" y="157771"/>
                  </a:cubicBezTo>
                  <a:cubicBezTo>
                    <a:pt x="69208" y="157771"/>
                    <a:pt x="0" y="88563"/>
                    <a:pt x="0" y="319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9065014-CB18-414D-A527-31ECC45700AB}"/>
                </a:ext>
              </a:extLst>
            </p:cNvPr>
            <p:cNvSpPr/>
            <p:nvPr/>
          </p:nvSpPr>
          <p:spPr>
            <a:xfrm>
              <a:off x="504140" y="1132500"/>
              <a:ext cx="84680" cy="846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8F39E27A-56C1-4328-8DF1-2DA147C78483}"/>
                </a:ext>
              </a:extLst>
            </p:cNvPr>
            <p:cNvSpPr/>
            <p:nvPr/>
          </p:nvSpPr>
          <p:spPr>
            <a:xfrm>
              <a:off x="12051348" y="5576515"/>
              <a:ext cx="137603" cy="210490"/>
            </a:xfrm>
            <a:custGeom>
              <a:avLst/>
              <a:gdLst>
                <a:gd name="connsiteX0" fmla="*/ 105245 w 137603"/>
                <a:gd name="connsiteY0" fmla="*/ 0 h 210490"/>
                <a:gd name="connsiteX1" fmla="*/ 137603 w 137603"/>
                <a:gd name="connsiteY1" fmla="*/ 6533 h 210490"/>
                <a:gd name="connsiteX2" fmla="*/ 137603 w 137603"/>
                <a:gd name="connsiteY2" fmla="*/ 203957 h 210490"/>
                <a:gd name="connsiteX3" fmla="*/ 105245 w 137603"/>
                <a:gd name="connsiteY3" fmla="*/ 210490 h 210490"/>
                <a:gd name="connsiteX4" fmla="*/ 0 w 137603"/>
                <a:gd name="connsiteY4" fmla="*/ 105245 h 210490"/>
                <a:gd name="connsiteX5" fmla="*/ 105245 w 137603"/>
                <a:gd name="connsiteY5" fmla="*/ 0 h 210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603" h="210490">
                  <a:moveTo>
                    <a:pt x="105245" y="0"/>
                  </a:moveTo>
                  <a:lnTo>
                    <a:pt x="137603" y="6533"/>
                  </a:lnTo>
                  <a:lnTo>
                    <a:pt x="137603" y="203957"/>
                  </a:lnTo>
                  <a:lnTo>
                    <a:pt x="105245" y="210490"/>
                  </a:lnTo>
                  <a:cubicBezTo>
                    <a:pt x="47120" y="210490"/>
                    <a:pt x="0" y="163370"/>
                    <a:pt x="0" y="105245"/>
                  </a:cubicBezTo>
                  <a:cubicBezTo>
                    <a:pt x="0" y="47120"/>
                    <a:pt x="47120" y="0"/>
                    <a:pt x="105245" y="0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2C5EC6-E331-4312-AC12-56D55F7D2B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77240" y="6488268"/>
            <a:ext cx="2743200" cy="2332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8D24A4-5FEC-4062-8995-EB21925B3B40}" type="datetime1">
              <a:rPr lang="en-US" smtClean="0"/>
              <a:t>3/28/2022</a:t>
            </a:fld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37FC5D-92B2-4B4D-8111-6EDEF28069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88268"/>
            <a:ext cx="4114800" cy="2332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sz="100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3A104D-C777-4A6E-8A43-F94028E5E3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93150" y="6488268"/>
            <a:ext cx="2743200" cy="2332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747434-7036-48DB-A148-6B3D8EE75CDA}" type="slidenum">
              <a:rPr lang="en-US" smtClean="0"/>
              <a:pPr/>
              <a:t>‹N°›</a:t>
            </a:fld>
            <a:endParaRPr lang="en-US" sz="1000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2D3A74F-6169-4D30-A245-B46D738BE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365125"/>
            <a:ext cx="1065911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877E64-7A05-44DA-81FA-6EF4806BBF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7240" y="1825625"/>
            <a:ext cx="1065911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745689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2" r:id="rId3"/>
    <p:sldLayoutId id="2147483723" r:id="rId4"/>
    <p:sldLayoutId id="2147483724" r:id="rId5"/>
    <p:sldLayoutId id="2147483725" r:id="rId6"/>
    <p:sldLayoutId id="2147483726" r:id="rId7"/>
    <p:sldLayoutId id="2147483727" r:id="rId8"/>
    <p:sldLayoutId id="2147483728" r:id="rId9"/>
    <p:sldLayoutId id="2147483729" r:id="rId10"/>
    <p:sldLayoutId id="2147483730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33E0473-C315-42D8-A82A-A2FE49DC67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D23A251-68F2-43E5-812B-4BBAE1AF5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4" name="Picture 3" descr="Pixels numériques et arrière-plan clair">
            <a:extLst>
              <a:ext uri="{FF2B5EF4-FFF2-40B4-BE49-F238E27FC236}">
                <a16:creationId xmlns:a16="http://schemas.microsoft.com/office/drawing/2014/main" id="{D2C06D81-987D-7C39-430F-2B3C03E4E4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14790" r="6" b="5637"/>
          <a:stretch/>
        </p:blipFill>
        <p:spPr>
          <a:xfrm>
            <a:off x="1525" y="10"/>
            <a:ext cx="12188951" cy="6857990"/>
          </a:xfrm>
          <a:prstGeom prst="rect">
            <a:avLst/>
          </a:prstGeom>
        </p:spPr>
      </p:pic>
      <p:grpSp>
        <p:nvGrpSpPr>
          <p:cNvPr id="13" name="decorative circle">
            <a:extLst>
              <a:ext uri="{FF2B5EF4-FFF2-40B4-BE49-F238E27FC236}">
                <a16:creationId xmlns:a16="http://schemas.microsoft.com/office/drawing/2014/main" id="{0350AF23-2606-421F-AB7B-23D9B48F3E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14102" y="236341"/>
            <a:ext cx="11340713" cy="5464029"/>
            <a:chOff x="314102" y="236341"/>
            <a:chExt cx="11340713" cy="5464029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26A544A-3C76-4502-A741-F4DB0E2CD2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0448" y="3803994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17B8593-D171-47B5-8D1A-E34E7B1384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14102" y="3044381"/>
              <a:ext cx="226735" cy="226735"/>
            </a:xfrm>
            <a:prstGeom prst="ellipse">
              <a:avLst/>
            </a:prstGeom>
            <a:solidFill>
              <a:schemeClr val="tx2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FEF60D4-64F6-450F-B86D-383EEA1C84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88374" y="386135"/>
              <a:ext cx="466441" cy="46644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97D4A7C-B520-46CB-9A94-711F53997B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065714" y="236341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2B7B976F-E84B-4936-90D7-C8298A5E7B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1535" y="2516671"/>
              <a:ext cx="466441" cy="46644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C91FFEC-59DF-4D22-A925-F515207692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30142" y="4588038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58931E95-0847-47E4-8AEC-312312A032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02046" y="5394590"/>
              <a:ext cx="305780" cy="30578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C094915-EF93-49A0-9B90-C44FB9B500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08287" y="5160714"/>
              <a:ext cx="113367" cy="11336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2562606" y="1122363"/>
            <a:ext cx="7063739" cy="2387600"/>
          </a:xfrm>
        </p:spPr>
        <p:txBody>
          <a:bodyPr>
            <a:normAutofit/>
          </a:bodyPr>
          <a:lstStyle/>
          <a:p>
            <a:r>
              <a:rPr lang="fr-FR" dirty="0">
                <a:solidFill>
                  <a:srgbClr val="FFFFFF"/>
                </a:solidFill>
              </a:rPr>
              <a:t>VUE JS</a:t>
            </a:r>
            <a:br>
              <a:rPr lang="fr-FR" dirty="0">
                <a:solidFill>
                  <a:srgbClr val="FFFFFF"/>
                </a:solidFill>
              </a:rPr>
            </a:br>
            <a:r>
              <a:rPr lang="fr-FR" dirty="0">
                <a:solidFill>
                  <a:srgbClr val="FFFFFF"/>
                </a:solidFill>
              </a:rPr>
              <a:t>post </a:t>
            </a:r>
            <a:r>
              <a:rPr lang="fr-FR" dirty="0" err="1">
                <a:solidFill>
                  <a:srgbClr val="FFFFFF"/>
                </a:solidFill>
              </a:rPr>
              <a:t>it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2562606" y="3602038"/>
            <a:ext cx="7063739" cy="165576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 dirty="0">
                <a:solidFill>
                  <a:srgbClr val="FFFFFF"/>
                </a:solidFill>
                <a:ea typeface="Calibri"/>
                <a:cs typeface="Calibri"/>
              </a:rPr>
              <a:t>Valentin LORQUIN</a:t>
            </a:r>
            <a:endParaRPr lang="fr-FR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40890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4" descr="Une image contenant texte, intérieur, plusieurs&#10;&#10;Description générée automatiquement">
            <a:extLst>
              <a:ext uri="{FF2B5EF4-FFF2-40B4-BE49-F238E27FC236}">
                <a16:creationId xmlns:a16="http://schemas.microsoft.com/office/drawing/2014/main" id="{E934DF81-CF67-32AF-8222-7DE8CE7063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7984" y="3427778"/>
            <a:ext cx="6094481" cy="3433031"/>
          </a:xfrm>
        </p:spPr>
      </p:pic>
      <p:pic>
        <p:nvPicPr>
          <p:cNvPr id="5" name="Image 5" descr="Une image contenant texte, intérieur, plusieurs&#10;&#10;Description générée automatiquement">
            <a:extLst>
              <a:ext uri="{FF2B5EF4-FFF2-40B4-BE49-F238E27FC236}">
                <a16:creationId xmlns:a16="http://schemas.microsoft.com/office/drawing/2014/main" id="{A8E242C9-12F8-D1D7-63FC-5FA717C2E8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2093" y="3429245"/>
            <a:ext cx="6103815" cy="3428511"/>
          </a:xfrm>
          <a:prstGeom prst="rect">
            <a:avLst/>
          </a:prstGeom>
        </p:spPr>
      </p:pic>
      <p:pic>
        <p:nvPicPr>
          <p:cNvPr id="6" name="Image 6" descr="Une image contenant texte, intérieur, plusieurs&#10;&#10;Description générée automatiquement">
            <a:extLst>
              <a:ext uri="{FF2B5EF4-FFF2-40B4-BE49-F238E27FC236}">
                <a16:creationId xmlns:a16="http://schemas.microsoft.com/office/drawing/2014/main" id="{503B9387-9103-B22F-1149-27E7532717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2093" y="244"/>
            <a:ext cx="6103815" cy="3428511"/>
          </a:xfrm>
          <a:prstGeom prst="rect">
            <a:avLst/>
          </a:prstGeom>
        </p:spPr>
      </p:pic>
      <p:pic>
        <p:nvPicPr>
          <p:cNvPr id="7" name="Image 7" descr="Une image contenant texte, intérieur&#10;&#10;Description générée automatiquement">
            <a:extLst>
              <a:ext uri="{FF2B5EF4-FFF2-40B4-BE49-F238E27FC236}">
                <a16:creationId xmlns:a16="http://schemas.microsoft.com/office/drawing/2014/main" id="{6BC6A89D-CBEC-E558-2D5F-9B93A86C15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907" y="245"/>
            <a:ext cx="6103815" cy="3428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1290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9B5B3C5-A599-465B-B2B9-866E8B2087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2001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5C84982-7DD0-43B1-8A2D-BFA4DF1B4E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2001" cy="68580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13" name="Decorative Circles">
            <a:extLst>
              <a:ext uri="{FF2B5EF4-FFF2-40B4-BE49-F238E27FC236}">
                <a16:creationId xmlns:a16="http://schemas.microsoft.com/office/drawing/2014/main" id="{1D912E1C-3BBA-42F0-A3EE-FEC382E723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-1"/>
            <a:ext cx="12192001" cy="6858001"/>
            <a:chOff x="-1" y="-1"/>
            <a:chExt cx="12192001" cy="6858001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FEEAC76-E273-46A8-8F8E-CE59860FE7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09098" y="727602"/>
              <a:ext cx="172408" cy="172408"/>
            </a:xfrm>
            <a:prstGeom prst="ellipse">
              <a:avLst/>
            </a:prstGeom>
            <a:solidFill>
              <a:schemeClr val="accent2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6594A0E-9400-45AD-A431-1DA1C0B28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49947" y="136523"/>
              <a:ext cx="113367" cy="113367"/>
            </a:xfrm>
            <a:prstGeom prst="ellipse">
              <a:avLst/>
            </a:prstGeom>
            <a:solidFill>
              <a:srgbClr val="F39E29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20916D6C-D32F-42B6-8512-CD5EDB8F2B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75290" y="5859047"/>
              <a:ext cx="305780" cy="30578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3834846D-59C6-40F4-907C-F1A4689B58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5730" y="1133938"/>
              <a:ext cx="226735" cy="226735"/>
            </a:xfrm>
            <a:prstGeom prst="ellipse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5A257CDF-2E36-4DC7-8EE4-5CD8F8ECAC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36830" y="554419"/>
              <a:ext cx="382700" cy="3827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5B26E0E-A115-4AE2-82D8-76BB93CC49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24303" y="299808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755058DB-7E01-4E95-BF59-983AA1BBB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29630" y="5482355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A810F7E2-23F3-44D6-B09E-71E5565360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15328" y="6124958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59D5C391-E1DB-410A-A78C-ED3BBDFF07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20382" y="6255986"/>
              <a:ext cx="305780" cy="30578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77C4944D-9373-4283-BCAA-927A031665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34343" y="6204350"/>
              <a:ext cx="113367" cy="11336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6804C521-2D9F-4CE4-AFD3-D4F1551FEC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42244" y="6317718"/>
              <a:ext cx="549756" cy="540282"/>
            </a:xfrm>
            <a:custGeom>
              <a:avLst/>
              <a:gdLst>
                <a:gd name="connsiteX0" fmla="*/ 1224540 w 2115556"/>
                <a:gd name="connsiteY0" fmla="*/ 0 h 2079100"/>
                <a:gd name="connsiteX1" fmla="*/ 2090421 w 2115556"/>
                <a:gd name="connsiteY1" fmla="*/ 358660 h 2079100"/>
                <a:gd name="connsiteX2" fmla="*/ 2115556 w 2115556"/>
                <a:gd name="connsiteY2" fmla="*/ 386315 h 2079100"/>
                <a:gd name="connsiteX3" fmla="*/ 2115556 w 2115556"/>
                <a:gd name="connsiteY3" fmla="*/ 2062765 h 2079100"/>
                <a:gd name="connsiteX4" fmla="*/ 2100710 w 2115556"/>
                <a:gd name="connsiteY4" fmla="*/ 2079100 h 2079100"/>
                <a:gd name="connsiteX5" fmla="*/ 348370 w 2115556"/>
                <a:gd name="connsiteY5" fmla="*/ 2079100 h 2079100"/>
                <a:gd name="connsiteX6" fmla="*/ 279625 w 2115556"/>
                <a:gd name="connsiteY6" fmla="*/ 2003461 h 2079100"/>
                <a:gd name="connsiteX7" fmla="*/ 0 w 2115556"/>
                <a:gd name="connsiteY7" fmla="*/ 1224540 h 2079100"/>
                <a:gd name="connsiteX8" fmla="*/ 1224540 w 2115556"/>
                <a:gd name="connsiteY8" fmla="*/ 0 h 207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15556" h="2079100">
                  <a:moveTo>
                    <a:pt x="1224540" y="0"/>
                  </a:moveTo>
                  <a:cubicBezTo>
                    <a:pt x="1562687" y="0"/>
                    <a:pt x="1868823" y="137062"/>
                    <a:pt x="2090421" y="358660"/>
                  </a:cubicBezTo>
                  <a:lnTo>
                    <a:pt x="2115556" y="386315"/>
                  </a:lnTo>
                  <a:lnTo>
                    <a:pt x="2115556" y="2062765"/>
                  </a:lnTo>
                  <a:lnTo>
                    <a:pt x="2100710" y="2079100"/>
                  </a:lnTo>
                  <a:lnTo>
                    <a:pt x="348370" y="2079100"/>
                  </a:lnTo>
                  <a:lnTo>
                    <a:pt x="279625" y="2003461"/>
                  </a:lnTo>
                  <a:cubicBezTo>
                    <a:pt x="104938" y="1791789"/>
                    <a:pt x="0" y="1520419"/>
                    <a:pt x="0" y="1224540"/>
                  </a:cubicBezTo>
                  <a:cubicBezTo>
                    <a:pt x="0" y="548245"/>
                    <a:pt x="548245" y="0"/>
                    <a:pt x="1224540" y="0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755AC65C-13EF-4182-AA3C-62BE165C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" y="-1"/>
              <a:ext cx="510196" cy="538336"/>
            </a:xfrm>
            <a:custGeom>
              <a:avLst/>
              <a:gdLst>
                <a:gd name="connsiteX0" fmla="*/ 0 w 510196"/>
                <a:gd name="connsiteY0" fmla="*/ 0 h 538336"/>
                <a:gd name="connsiteX1" fmla="*/ 459276 w 510196"/>
                <a:gd name="connsiteY1" fmla="*/ 0 h 538336"/>
                <a:gd name="connsiteX2" fmla="*/ 482126 w 510196"/>
                <a:gd name="connsiteY2" fmla="*/ 42098 h 538336"/>
                <a:gd name="connsiteX3" fmla="*/ 510196 w 510196"/>
                <a:gd name="connsiteY3" fmla="*/ 181136 h 538336"/>
                <a:gd name="connsiteX4" fmla="*/ 152996 w 510196"/>
                <a:gd name="connsiteY4" fmla="*/ 538336 h 538336"/>
                <a:gd name="connsiteX5" fmla="*/ 13958 w 510196"/>
                <a:gd name="connsiteY5" fmla="*/ 510266 h 538336"/>
                <a:gd name="connsiteX6" fmla="*/ 0 w 510196"/>
                <a:gd name="connsiteY6" fmla="*/ 502690 h 538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0196" h="538336">
                  <a:moveTo>
                    <a:pt x="0" y="0"/>
                  </a:moveTo>
                  <a:lnTo>
                    <a:pt x="459276" y="0"/>
                  </a:lnTo>
                  <a:lnTo>
                    <a:pt x="482126" y="42098"/>
                  </a:lnTo>
                  <a:cubicBezTo>
                    <a:pt x="500201" y="84833"/>
                    <a:pt x="510196" y="131817"/>
                    <a:pt x="510196" y="181136"/>
                  </a:cubicBezTo>
                  <a:cubicBezTo>
                    <a:pt x="510196" y="378412"/>
                    <a:pt x="350272" y="538336"/>
                    <a:pt x="152996" y="538336"/>
                  </a:cubicBezTo>
                  <a:cubicBezTo>
                    <a:pt x="103677" y="538336"/>
                    <a:pt x="56693" y="528341"/>
                    <a:pt x="13958" y="510266"/>
                  </a:cubicBezTo>
                  <a:lnTo>
                    <a:pt x="0" y="50269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E40DA8D2-FA4B-4282-9D44-48C27B63A1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528695" y="1"/>
              <a:ext cx="554074" cy="282754"/>
            </a:xfrm>
            <a:custGeom>
              <a:avLst/>
              <a:gdLst>
                <a:gd name="connsiteX0" fmla="*/ 644 w 309162"/>
                <a:gd name="connsiteY0" fmla="*/ 0 h 157771"/>
                <a:gd name="connsiteX1" fmla="*/ 308518 w 309162"/>
                <a:gd name="connsiteY1" fmla="*/ 0 h 157771"/>
                <a:gd name="connsiteX2" fmla="*/ 309162 w 309162"/>
                <a:gd name="connsiteY2" fmla="*/ 3190 h 157771"/>
                <a:gd name="connsiteX3" fmla="*/ 154581 w 309162"/>
                <a:gd name="connsiteY3" fmla="*/ 157771 h 157771"/>
                <a:gd name="connsiteX4" fmla="*/ 0 w 309162"/>
                <a:gd name="connsiteY4" fmla="*/ 3190 h 157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9162" h="157771">
                  <a:moveTo>
                    <a:pt x="644" y="0"/>
                  </a:moveTo>
                  <a:lnTo>
                    <a:pt x="308518" y="0"/>
                  </a:lnTo>
                  <a:lnTo>
                    <a:pt x="309162" y="3190"/>
                  </a:lnTo>
                  <a:cubicBezTo>
                    <a:pt x="309162" y="88563"/>
                    <a:pt x="239954" y="157771"/>
                    <a:pt x="154581" y="157771"/>
                  </a:cubicBezTo>
                  <a:cubicBezTo>
                    <a:pt x="69208" y="157771"/>
                    <a:pt x="0" y="88563"/>
                    <a:pt x="0" y="319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99065014-CB18-414D-A527-31ECC45700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04140" y="1132500"/>
              <a:ext cx="84680" cy="846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8F39E27A-56C1-4328-8DF1-2DA147C784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51348" y="5576515"/>
              <a:ext cx="137603" cy="210490"/>
            </a:xfrm>
            <a:custGeom>
              <a:avLst/>
              <a:gdLst>
                <a:gd name="connsiteX0" fmla="*/ 105245 w 137603"/>
                <a:gd name="connsiteY0" fmla="*/ 0 h 210490"/>
                <a:gd name="connsiteX1" fmla="*/ 137603 w 137603"/>
                <a:gd name="connsiteY1" fmla="*/ 6533 h 210490"/>
                <a:gd name="connsiteX2" fmla="*/ 137603 w 137603"/>
                <a:gd name="connsiteY2" fmla="*/ 203957 h 210490"/>
                <a:gd name="connsiteX3" fmla="*/ 105245 w 137603"/>
                <a:gd name="connsiteY3" fmla="*/ 210490 h 210490"/>
                <a:gd name="connsiteX4" fmla="*/ 0 w 137603"/>
                <a:gd name="connsiteY4" fmla="*/ 105245 h 210490"/>
                <a:gd name="connsiteX5" fmla="*/ 105245 w 137603"/>
                <a:gd name="connsiteY5" fmla="*/ 0 h 210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603" h="210490">
                  <a:moveTo>
                    <a:pt x="105245" y="0"/>
                  </a:moveTo>
                  <a:lnTo>
                    <a:pt x="137603" y="6533"/>
                  </a:lnTo>
                  <a:lnTo>
                    <a:pt x="137603" y="203957"/>
                  </a:lnTo>
                  <a:lnTo>
                    <a:pt x="105245" y="210490"/>
                  </a:lnTo>
                  <a:cubicBezTo>
                    <a:pt x="47120" y="210490"/>
                    <a:pt x="0" y="163370"/>
                    <a:pt x="0" y="105245"/>
                  </a:cubicBezTo>
                  <a:cubicBezTo>
                    <a:pt x="0" y="47120"/>
                    <a:pt x="47120" y="0"/>
                    <a:pt x="105245" y="0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</p:grpSp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B7818AA9-82F7-46F6-8A83-1A6258163B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Image 4" descr="Une image contenant texte, intérieur, capture d’écran&#10;&#10;Description générée automatiquement">
            <a:extLst>
              <a:ext uri="{FF2B5EF4-FFF2-40B4-BE49-F238E27FC236}">
                <a16:creationId xmlns:a16="http://schemas.microsoft.com/office/drawing/2014/main" id="{DC40BE1A-FD88-49B7-F224-AE2E5F2D76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/>
          </a:blip>
          <a:srcRect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FCEBDFAC-E3E5-4883-8BE7-B43474AE3B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10450" y="236341"/>
            <a:ext cx="11410891" cy="5901949"/>
            <a:chOff x="310450" y="236341"/>
            <a:chExt cx="11410891" cy="5901949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526A544A-3C76-4502-A741-F4DB0E2CD2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5328" y="1050301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017B8593-D171-47B5-8D1A-E34E7B1384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10450" y="1144461"/>
              <a:ext cx="226735" cy="226735"/>
            </a:xfrm>
            <a:prstGeom prst="ellipse">
              <a:avLst/>
            </a:prstGeom>
            <a:solidFill>
              <a:schemeClr val="tx2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1FEF60D4-64F6-450F-B86D-383EEA1C84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88374" y="386135"/>
              <a:ext cx="466441" cy="46644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A97D4A7C-B520-46CB-9A94-711F53997B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065714" y="236341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2B7B976F-E84B-4936-90D7-C8298A5E7B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37185" y="538093"/>
              <a:ext cx="466441" cy="46644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DC91FFEC-59DF-4D22-A925-F515207692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98320" y="5269378"/>
              <a:ext cx="223021" cy="22302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58931E95-0847-47E4-8AEC-312312A032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79878" y="5832510"/>
              <a:ext cx="305780" cy="30578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3C094915-EF93-49A0-9B90-C44FB9B500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786119" y="5492399"/>
              <a:ext cx="113367" cy="11336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118014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9B5B3C5-A599-465B-B2B9-866E8B2087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2001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5C84982-7DD0-43B1-8A2D-BFA4DF1B4E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2001" cy="68580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13" name="Decorative Circles">
            <a:extLst>
              <a:ext uri="{FF2B5EF4-FFF2-40B4-BE49-F238E27FC236}">
                <a16:creationId xmlns:a16="http://schemas.microsoft.com/office/drawing/2014/main" id="{1D912E1C-3BBA-42F0-A3EE-FEC382E723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-1"/>
            <a:ext cx="12192001" cy="6858001"/>
            <a:chOff x="-1" y="-1"/>
            <a:chExt cx="12192001" cy="6858001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FEEAC76-E273-46A8-8F8E-CE59860FE7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09098" y="727602"/>
              <a:ext cx="172408" cy="172408"/>
            </a:xfrm>
            <a:prstGeom prst="ellipse">
              <a:avLst/>
            </a:prstGeom>
            <a:solidFill>
              <a:schemeClr val="accent2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6594A0E-9400-45AD-A431-1DA1C0B28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49947" y="136523"/>
              <a:ext cx="113367" cy="113367"/>
            </a:xfrm>
            <a:prstGeom prst="ellipse">
              <a:avLst/>
            </a:prstGeom>
            <a:solidFill>
              <a:srgbClr val="F39E29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20916D6C-D32F-42B6-8512-CD5EDB8F2B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75290" y="5859047"/>
              <a:ext cx="305780" cy="30578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3834846D-59C6-40F4-907C-F1A4689B58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5730" y="1133938"/>
              <a:ext cx="226735" cy="226735"/>
            </a:xfrm>
            <a:prstGeom prst="ellipse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5A257CDF-2E36-4DC7-8EE4-5CD8F8ECAC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36830" y="554419"/>
              <a:ext cx="382700" cy="3827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5B26E0E-A115-4AE2-82D8-76BB93CC49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24303" y="299808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755058DB-7E01-4E95-BF59-983AA1BBB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29630" y="5482355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A810F7E2-23F3-44D6-B09E-71E5565360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15328" y="6124958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59D5C391-E1DB-410A-A78C-ED3BBDFF07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20382" y="6255986"/>
              <a:ext cx="305780" cy="30578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77C4944D-9373-4283-BCAA-927A031665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34343" y="6204350"/>
              <a:ext cx="113367" cy="11336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6804C521-2D9F-4CE4-AFD3-D4F1551FEC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42244" y="6317718"/>
              <a:ext cx="549756" cy="540282"/>
            </a:xfrm>
            <a:custGeom>
              <a:avLst/>
              <a:gdLst>
                <a:gd name="connsiteX0" fmla="*/ 1224540 w 2115556"/>
                <a:gd name="connsiteY0" fmla="*/ 0 h 2079100"/>
                <a:gd name="connsiteX1" fmla="*/ 2090421 w 2115556"/>
                <a:gd name="connsiteY1" fmla="*/ 358660 h 2079100"/>
                <a:gd name="connsiteX2" fmla="*/ 2115556 w 2115556"/>
                <a:gd name="connsiteY2" fmla="*/ 386315 h 2079100"/>
                <a:gd name="connsiteX3" fmla="*/ 2115556 w 2115556"/>
                <a:gd name="connsiteY3" fmla="*/ 2062765 h 2079100"/>
                <a:gd name="connsiteX4" fmla="*/ 2100710 w 2115556"/>
                <a:gd name="connsiteY4" fmla="*/ 2079100 h 2079100"/>
                <a:gd name="connsiteX5" fmla="*/ 348370 w 2115556"/>
                <a:gd name="connsiteY5" fmla="*/ 2079100 h 2079100"/>
                <a:gd name="connsiteX6" fmla="*/ 279625 w 2115556"/>
                <a:gd name="connsiteY6" fmla="*/ 2003461 h 2079100"/>
                <a:gd name="connsiteX7" fmla="*/ 0 w 2115556"/>
                <a:gd name="connsiteY7" fmla="*/ 1224540 h 2079100"/>
                <a:gd name="connsiteX8" fmla="*/ 1224540 w 2115556"/>
                <a:gd name="connsiteY8" fmla="*/ 0 h 207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15556" h="2079100">
                  <a:moveTo>
                    <a:pt x="1224540" y="0"/>
                  </a:moveTo>
                  <a:cubicBezTo>
                    <a:pt x="1562687" y="0"/>
                    <a:pt x="1868823" y="137062"/>
                    <a:pt x="2090421" y="358660"/>
                  </a:cubicBezTo>
                  <a:lnTo>
                    <a:pt x="2115556" y="386315"/>
                  </a:lnTo>
                  <a:lnTo>
                    <a:pt x="2115556" y="2062765"/>
                  </a:lnTo>
                  <a:lnTo>
                    <a:pt x="2100710" y="2079100"/>
                  </a:lnTo>
                  <a:lnTo>
                    <a:pt x="348370" y="2079100"/>
                  </a:lnTo>
                  <a:lnTo>
                    <a:pt x="279625" y="2003461"/>
                  </a:lnTo>
                  <a:cubicBezTo>
                    <a:pt x="104938" y="1791789"/>
                    <a:pt x="0" y="1520419"/>
                    <a:pt x="0" y="1224540"/>
                  </a:cubicBezTo>
                  <a:cubicBezTo>
                    <a:pt x="0" y="548245"/>
                    <a:pt x="548245" y="0"/>
                    <a:pt x="1224540" y="0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755AC65C-13EF-4182-AA3C-62BE165C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" y="-1"/>
              <a:ext cx="510196" cy="538336"/>
            </a:xfrm>
            <a:custGeom>
              <a:avLst/>
              <a:gdLst>
                <a:gd name="connsiteX0" fmla="*/ 0 w 510196"/>
                <a:gd name="connsiteY0" fmla="*/ 0 h 538336"/>
                <a:gd name="connsiteX1" fmla="*/ 459276 w 510196"/>
                <a:gd name="connsiteY1" fmla="*/ 0 h 538336"/>
                <a:gd name="connsiteX2" fmla="*/ 482126 w 510196"/>
                <a:gd name="connsiteY2" fmla="*/ 42098 h 538336"/>
                <a:gd name="connsiteX3" fmla="*/ 510196 w 510196"/>
                <a:gd name="connsiteY3" fmla="*/ 181136 h 538336"/>
                <a:gd name="connsiteX4" fmla="*/ 152996 w 510196"/>
                <a:gd name="connsiteY4" fmla="*/ 538336 h 538336"/>
                <a:gd name="connsiteX5" fmla="*/ 13958 w 510196"/>
                <a:gd name="connsiteY5" fmla="*/ 510266 h 538336"/>
                <a:gd name="connsiteX6" fmla="*/ 0 w 510196"/>
                <a:gd name="connsiteY6" fmla="*/ 502690 h 538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0196" h="538336">
                  <a:moveTo>
                    <a:pt x="0" y="0"/>
                  </a:moveTo>
                  <a:lnTo>
                    <a:pt x="459276" y="0"/>
                  </a:lnTo>
                  <a:lnTo>
                    <a:pt x="482126" y="42098"/>
                  </a:lnTo>
                  <a:cubicBezTo>
                    <a:pt x="500201" y="84833"/>
                    <a:pt x="510196" y="131817"/>
                    <a:pt x="510196" y="181136"/>
                  </a:cubicBezTo>
                  <a:cubicBezTo>
                    <a:pt x="510196" y="378412"/>
                    <a:pt x="350272" y="538336"/>
                    <a:pt x="152996" y="538336"/>
                  </a:cubicBezTo>
                  <a:cubicBezTo>
                    <a:pt x="103677" y="538336"/>
                    <a:pt x="56693" y="528341"/>
                    <a:pt x="13958" y="510266"/>
                  </a:cubicBezTo>
                  <a:lnTo>
                    <a:pt x="0" y="50269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E40DA8D2-FA4B-4282-9D44-48C27B63A1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528695" y="1"/>
              <a:ext cx="554074" cy="282754"/>
            </a:xfrm>
            <a:custGeom>
              <a:avLst/>
              <a:gdLst>
                <a:gd name="connsiteX0" fmla="*/ 644 w 309162"/>
                <a:gd name="connsiteY0" fmla="*/ 0 h 157771"/>
                <a:gd name="connsiteX1" fmla="*/ 308518 w 309162"/>
                <a:gd name="connsiteY1" fmla="*/ 0 h 157771"/>
                <a:gd name="connsiteX2" fmla="*/ 309162 w 309162"/>
                <a:gd name="connsiteY2" fmla="*/ 3190 h 157771"/>
                <a:gd name="connsiteX3" fmla="*/ 154581 w 309162"/>
                <a:gd name="connsiteY3" fmla="*/ 157771 h 157771"/>
                <a:gd name="connsiteX4" fmla="*/ 0 w 309162"/>
                <a:gd name="connsiteY4" fmla="*/ 3190 h 157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9162" h="157771">
                  <a:moveTo>
                    <a:pt x="644" y="0"/>
                  </a:moveTo>
                  <a:lnTo>
                    <a:pt x="308518" y="0"/>
                  </a:lnTo>
                  <a:lnTo>
                    <a:pt x="309162" y="3190"/>
                  </a:lnTo>
                  <a:cubicBezTo>
                    <a:pt x="309162" y="88563"/>
                    <a:pt x="239954" y="157771"/>
                    <a:pt x="154581" y="157771"/>
                  </a:cubicBezTo>
                  <a:cubicBezTo>
                    <a:pt x="69208" y="157771"/>
                    <a:pt x="0" y="88563"/>
                    <a:pt x="0" y="319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99065014-CB18-414D-A527-31ECC45700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04140" y="1132500"/>
              <a:ext cx="84680" cy="846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8F39E27A-56C1-4328-8DF1-2DA147C784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51348" y="5576515"/>
              <a:ext cx="137603" cy="210490"/>
            </a:xfrm>
            <a:custGeom>
              <a:avLst/>
              <a:gdLst>
                <a:gd name="connsiteX0" fmla="*/ 105245 w 137603"/>
                <a:gd name="connsiteY0" fmla="*/ 0 h 210490"/>
                <a:gd name="connsiteX1" fmla="*/ 137603 w 137603"/>
                <a:gd name="connsiteY1" fmla="*/ 6533 h 210490"/>
                <a:gd name="connsiteX2" fmla="*/ 137603 w 137603"/>
                <a:gd name="connsiteY2" fmla="*/ 203957 h 210490"/>
                <a:gd name="connsiteX3" fmla="*/ 105245 w 137603"/>
                <a:gd name="connsiteY3" fmla="*/ 210490 h 210490"/>
                <a:gd name="connsiteX4" fmla="*/ 0 w 137603"/>
                <a:gd name="connsiteY4" fmla="*/ 105245 h 210490"/>
                <a:gd name="connsiteX5" fmla="*/ 105245 w 137603"/>
                <a:gd name="connsiteY5" fmla="*/ 0 h 210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603" h="210490">
                  <a:moveTo>
                    <a:pt x="105245" y="0"/>
                  </a:moveTo>
                  <a:lnTo>
                    <a:pt x="137603" y="6533"/>
                  </a:lnTo>
                  <a:lnTo>
                    <a:pt x="137603" y="203957"/>
                  </a:lnTo>
                  <a:lnTo>
                    <a:pt x="105245" y="210490"/>
                  </a:lnTo>
                  <a:cubicBezTo>
                    <a:pt x="47120" y="210490"/>
                    <a:pt x="0" y="163370"/>
                    <a:pt x="0" y="105245"/>
                  </a:cubicBezTo>
                  <a:cubicBezTo>
                    <a:pt x="0" y="47120"/>
                    <a:pt x="47120" y="0"/>
                    <a:pt x="105245" y="0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</p:grpSp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B7818AA9-82F7-46F6-8A83-1A6258163B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Image 4" descr="Une image contenant texte, intérieur&#10;&#10;Description générée automatiquement">
            <a:extLst>
              <a:ext uri="{FF2B5EF4-FFF2-40B4-BE49-F238E27FC236}">
                <a16:creationId xmlns:a16="http://schemas.microsoft.com/office/drawing/2014/main" id="{D4575211-8035-4E61-154A-A46019F4CB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/>
          </a:blip>
          <a:srcRect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FCEBDFAC-E3E5-4883-8BE7-B43474AE3B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10450" y="236341"/>
            <a:ext cx="11410891" cy="5901949"/>
            <a:chOff x="310450" y="236341"/>
            <a:chExt cx="11410891" cy="5901949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526A544A-3C76-4502-A741-F4DB0E2CD2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5328" y="1050301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017B8593-D171-47B5-8D1A-E34E7B1384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10450" y="1144461"/>
              <a:ext cx="226735" cy="226735"/>
            </a:xfrm>
            <a:prstGeom prst="ellipse">
              <a:avLst/>
            </a:prstGeom>
            <a:solidFill>
              <a:schemeClr val="tx2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1FEF60D4-64F6-450F-B86D-383EEA1C84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88374" y="386135"/>
              <a:ext cx="466441" cy="46644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A97D4A7C-B520-46CB-9A94-711F53997B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065714" y="236341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2B7B976F-E84B-4936-90D7-C8298A5E7B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37185" y="538093"/>
              <a:ext cx="466441" cy="46644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DC91FFEC-59DF-4D22-A925-F515207692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98320" y="5269378"/>
              <a:ext cx="223021" cy="22302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58931E95-0847-47E4-8AEC-312312A032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79878" y="5832510"/>
              <a:ext cx="305780" cy="30578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3C094915-EF93-49A0-9B90-C44FB9B500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786119" y="5492399"/>
              <a:ext cx="113367" cy="11336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727090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9B5B3C5-A599-465B-B2B9-866E8B2087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2001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5C84982-7DD0-43B1-8A2D-BFA4DF1B4E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2001" cy="68580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13" name="Decorative Circles">
            <a:extLst>
              <a:ext uri="{FF2B5EF4-FFF2-40B4-BE49-F238E27FC236}">
                <a16:creationId xmlns:a16="http://schemas.microsoft.com/office/drawing/2014/main" id="{1D912E1C-3BBA-42F0-A3EE-FEC382E723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-1"/>
            <a:ext cx="12192001" cy="6858001"/>
            <a:chOff x="-1" y="-1"/>
            <a:chExt cx="12192001" cy="6858001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FEEAC76-E273-46A8-8F8E-CE59860FE7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09098" y="727602"/>
              <a:ext cx="172408" cy="172408"/>
            </a:xfrm>
            <a:prstGeom prst="ellipse">
              <a:avLst/>
            </a:prstGeom>
            <a:solidFill>
              <a:schemeClr val="accent2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6594A0E-9400-45AD-A431-1DA1C0B28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49947" y="136523"/>
              <a:ext cx="113367" cy="113367"/>
            </a:xfrm>
            <a:prstGeom prst="ellipse">
              <a:avLst/>
            </a:prstGeom>
            <a:solidFill>
              <a:srgbClr val="F39E29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20916D6C-D32F-42B6-8512-CD5EDB8F2B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75290" y="5859047"/>
              <a:ext cx="305780" cy="30578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3834846D-59C6-40F4-907C-F1A4689B58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5730" y="1133938"/>
              <a:ext cx="226735" cy="226735"/>
            </a:xfrm>
            <a:prstGeom prst="ellipse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5A257CDF-2E36-4DC7-8EE4-5CD8F8ECAC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36830" y="554419"/>
              <a:ext cx="382700" cy="3827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5B26E0E-A115-4AE2-82D8-76BB93CC49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24303" y="299808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755058DB-7E01-4E95-BF59-983AA1BBB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29630" y="5482355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A810F7E2-23F3-44D6-B09E-71E5565360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15328" y="6124958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59D5C391-E1DB-410A-A78C-ED3BBDFF07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20382" y="6255986"/>
              <a:ext cx="305780" cy="30578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77C4944D-9373-4283-BCAA-927A031665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34343" y="6204350"/>
              <a:ext cx="113367" cy="11336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6804C521-2D9F-4CE4-AFD3-D4F1551FEC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42244" y="6317718"/>
              <a:ext cx="549756" cy="540282"/>
            </a:xfrm>
            <a:custGeom>
              <a:avLst/>
              <a:gdLst>
                <a:gd name="connsiteX0" fmla="*/ 1224540 w 2115556"/>
                <a:gd name="connsiteY0" fmla="*/ 0 h 2079100"/>
                <a:gd name="connsiteX1" fmla="*/ 2090421 w 2115556"/>
                <a:gd name="connsiteY1" fmla="*/ 358660 h 2079100"/>
                <a:gd name="connsiteX2" fmla="*/ 2115556 w 2115556"/>
                <a:gd name="connsiteY2" fmla="*/ 386315 h 2079100"/>
                <a:gd name="connsiteX3" fmla="*/ 2115556 w 2115556"/>
                <a:gd name="connsiteY3" fmla="*/ 2062765 h 2079100"/>
                <a:gd name="connsiteX4" fmla="*/ 2100710 w 2115556"/>
                <a:gd name="connsiteY4" fmla="*/ 2079100 h 2079100"/>
                <a:gd name="connsiteX5" fmla="*/ 348370 w 2115556"/>
                <a:gd name="connsiteY5" fmla="*/ 2079100 h 2079100"/>
                <a:gd name="connsiteX6" fmla="*/ 279625 w 2115556"/>
                <a:gd name="connsiteY6" fmla="*/ 2003461 h 2079100"/>
                <a:gd name="connsiteX7" fmla="*/ 0 w 2115556"/>
                <a:gd name="connsiteY7" fmla="*/ 1224540 h 2079100"/>
                <a:gd name="connsiteX8" fmla="*/ 1224540 w 2115556"/>
                <a:gd name="connsiteY8" fmla="*/ 0 h 207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15556" h="2079100">
                  <a:moveTo>
                    <a:pt x="1224540" y="0"/>
                  </a:moveTo>
                  <a:cubicBezTo>
                    <a:pt x="1562687" y="0"/>
                    <a:pt x="1868823" y="137062"/>
                    <a:pt x="2090421" y="358660"/>
                  </a:cubicBezTo>
                  <a:lnTo>
                    <a:pt x="2115556" y="386315"/>
                  </a:lnTo>
                  <a:lnTo>
                    <a:pt x="2115556" y="2062765"/>
                  </a:lnTo>
                  <a:lnTo>
                    <a:pt x="2100710" y="2079100"/>
                  </a:lnTo>
                  <a:lnTo>
                    <a:pt x="348370" y="2079100"/>
                  </a:lnTo>
                  <a:lnTo>
                    <a:pt x="279625" y="2003461"/>
                  </a:lnTo>
                  <a:cubicBezTo>
                    <a:pt x="104938" y="1791789"/>
                    <a:pt x="0" y="1520419"/>
                    <a:pt x="0" y="1224540"/>
                  </a:cubicBezTo>
                  <a:cubicBezTo>
                    <a:pt x="0" y="548245"/>
                    <a:pt x="548245" y="0"/>
                    <a:pt x="1224540" y="0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755AC65C-13EF-4182-AA3C-62BE165C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" y="-1"/>
              <a:ext cx="510196" cy="538336"/>
            </a:xfrm>
            <a:custGeom>
              <a:avLst/>
              <a:gdLst>
                <a:gd name="connsiteX0" fmla="*/ 0 w 510196"/>
                <a:gd name="connsiteY0" fmla="*/ 0 h 538336"/>
                <a:gd name="connsiteX1" fmla="*/ 459276 w 510196"/>
                <a:gd name="connsiteY1" fmla="*/ 0 h 538336"/>
                <a:gd name="connsiteX2" fmla="*/ 482126 w 510196"/>
                <a:gd name="connsiteY2" fmla="*/ 42098 h 538336"/>
                <a:gd name="connsiteX3" fmla="*/ 510196 w 510196"/>
                <a:gd name="connsiteY3" fmla="*/ 181136 h 538336"/>
                <a:gd name="connsiteX4" fmla="*/ 152996 w 510196"/>
                <a:gd name="connsiteY4" fmla="*/ 538336 h 538336"/>
                <a:gd name="connsiteX5" fmla="*/ 13958 w 510196"/>
                <a:gd name="connsiteY5" fmla="*/ 510266 h 538336"/>
                <a:gd name="connsiteX6" fmla="*/ 0 w 510196"/>
                <a:gd name="connsiteY6" fmla="*/ 502690 h 538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0196" h="538336">
                  <a:moveTo>
                    <a:pt x="0" y="0"/>
                  </a:moveTo>
                  <a:lnTo>
                    <a:pt x="459276" y="0"/>
                  </a:lnTo>
                  <a:lnTo>
                    <a:pt x="482126" y="42098"/>
                  </a:lnTo>
                  <a:cubicBezTo>
                    <a:pt x="500201" y="84833"/>
                    <a:pt x="510196" y="131817"/>
                    <a:pt x="510196" y="181136"/>
                  </a:cubicBezTo>
                  <a:cubicBezTo>
                    <a:pt x="510196" y="378412"/>
                    <a:pt x="350272" y="538336"/>
                    <a:pt x="152996" y="538336"/>
                  </a:cubicBezTo>
                  <a:cubicBezTo>
                    <a:pt x="103677" y="538336"/>
                    <a:pt x="56693" y="528341"/>
                    <a:pt x="13958" y="510266"/>
                  </a:cubicBezTo>
                  <a:lnTo>
                    <a:pt x="0" y="50269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E40DA8D2-FA4B-4282-9D44-48C27B63A1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528695" y="1"/>
              <a:ext cx="554074" cy="282754"/>
            </a:xfrm>
            <a:custGeom>
              <a:avLst/>
              <a:gdLst>
                <a:gd name="connsiteX0" fmla="*/ 644 w 309162"/>
                <a:gd name="connsiteY0" fmla="*/ 0 h 157771"/>
                <a:gd name="connsiteX1" fmla="*/ 308518 w 309162"/>
                <a:gd name="connsiteY1" fmla="*/ 0 h 157771"/>
                <a:gd name="connsiteX2" fmla="*/ 309162 w 309162"/>
                <a:gd name="connsiteY2" fmla="*/ 3190 h 157771"/>
                <a:gd name="connsiteX3" fmla="*/ 154581 w 309162"/>
                <a:gd name="connsiteY3" fmla="*/ 157771 h 157771"/>
                <a:gd name="connsiteX4" fmla="*/ 0 w 309162"/>
                <a:gd name="connsiteY4" fmla="*/ 3190 h 157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9162" h="157771">
                  <a:moveTo>
                    <a:pt x="644" y="0"/>
                  </a:moveTo>
                  <a:lnTo>
                    <a:pt x="308518" y="0"/>
                  </a:lnTo>
                  <a:lnTo>
                    <a:pt x="309162" y="3190"/>
                  </a:lnTo>
                  <a:cubicBezTo>
                    <a:pt x="309162" y="88563"/>
                    <a:pt x="239954" y="157771"/>
                    <a:pt x="154581" y="157771"/>
                  </a:cubicBezTo>
                  <a:cubicBezTo>
                    <a:pt x="69208" y="157771"/>
                    <a:pt x="0" y="88563"/>
                    <a:pt x="0" y="319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99065014-CB18-414D-A527-31ECC45700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04140" y="1132500"/>
              <a:ext cx="84680" cy="846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8F39E27A-56C1-4328-8DF1-2DA147C784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51348" y="5576515"/>
              <a:ext cx="137603" cy="210490"/>
            </a:xfrm>
            <a:custGeom>
              <a:avLst/>
              <a:gdLst>
                <a:gd name="connsiteX0" fmla="*/ 105245 w 137603"/>
                <a:gd name="connsiteY0" fmla="*/ 0 h 210490"/>
                <a:gd name="connsiteX1" fmla="*/ 137603 w 137603"/>
                <a:gd name="connsiteY1" fmla="*/ 6533 h 210490"/>
                <a:gd name="connsiteX2" fmla="*/ 137603 w 137603"/>
                <a:gd name="connsiteY2" fmla="*/ 203957 h 210490"/>
                <a:gd name="connsiteX3" fmla="*/ 105245 w 137603"/>
                <a:gd name="connsiteY3" fmla="*/ 210490 h 210490"/>
                <a:gd name="connsiteX4" fmla="*/ 0 w 137603"/>
                <a:gd name="connsiteY4" fmla="*/ 105245 h 210490"/>
                <a:gd name="connsiteX5" fmla="*/ 105245 w 137603"/>
                <a:gd name="connsiteY5" fmla="*/ 0 h 210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603" h="210490">
                  <a:moveTo>
                    <a:pt x="105245" y="0"/>
                  </a:moveTo>
                  <a:lnTo>
                    <a:pt x="137603" y="6533"/>
                  </a:lnTo>
                  <a:lnTo>
                    <a:pt x="137603" y="203957"/>
                  </a:lnTo>
                  <a:lnTo>
                    <a:pt x="105245" y="210490"/>
                  </a:lnTo>
                  <a:cubicBezTo>
                    <a:pt x="47120" y="210490"/>
                    <a:pt x="0" y="163370"/>
                    <a:pt x="0" y="105245"/>
                  </a:cubicBezTo>
                  <a:cubicBezTo>
                    <a:pt x="0" y="47120"/>
                    <a:pt x="47120" y="0"/>
                    <a:pt x="105245" y="0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</p:grpSp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55D20674-CF0C-4687-81B6-A613F871AF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4" name="Image 4" descr="Une image contenant texte, équipement électronique, capture d’écran&#10;&#10;Description générée automatiquement">
            <a:extLst>
              <a:ext uri="{FF2B5EF4-FFF2-40B4-BE49-F238E27FC236}">
                <a16:creationId xmlns:a16="http://schemas.microsoft.com/office/drawing/2014/main" id="{94493760-4E5E-E78C-5060-029C09C74C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/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32" name="Oval 31">
            <a:extLst>
              <a:ext uri="{FF2B5EF4-FFF2-40B4-BE49-F238E27FC236}">
                <a16:creationId xmlns:a16="http://schemas.microsoft.com/office/drawing/2014/main" id="{C2BD3211-5B9B-40DA-8BD0-C3426AE78C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19872" y="0"/>
            <a:ext cx="113367" cy="113367"/>
          </a:xfrm>
          <a:prstGeom prst="ellipse">
            <a:avLst/>
          </a:prstGeom>
          <a:solidFill>
            <a:srgbClr val="F39E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D8121B6-45E6-447F-87B8-58EDD064ED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58414" y="63468"/>
            <a:ext cx="56114" cy="56114"/>
          </a:xfrm>
          <a:prstGeom prst="ellipse">
            <a:avLst/>
          </a:prstGeom>
          <a:solidFill>
            <a:srgbClr val="F39E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FC95B8E3-CBB0-4A5C-B65B-59C12D44B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2370" y="655738"/>
            <a:ext cx="466441" cy="46644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0EA710C0-F536-4B31-8D0F-28E2F0893A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9769" y="579797"/>
            <a:ext cx="113367" cy="11336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11EB61F8-34CD-4251-9B31-59AB92843F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0824" y="374048"/>
            <a:ext cx="230878" cy="230878"/>
          </a:xfrm>
          <a:prstGeom prst="ellipse">
            <a:avLst/>
          </a:prstGeom>
          <a:solidFill>
            <a:schemeClr val="accent2">
              <a:lumMod val="60000"/>
              <a:lumOff val="40000"/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033FA5DB-69DC-4137-9264-5F838B9904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95468" y="971670"/>
            <a:ext cx="113367" cy="11336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5E98D956-6B7A-4A94-B508-F7A30E6421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94334" y="512240"/>
            <a:ext cx="703889" cy="703889"/>
          </a:xfrm>
          <a:prstGeom prst="ellipse">
            <a:avLst/>
          </a:prstGeom>
          <a:solidFill>
            <a:schemeClr val="accent3">
              <a:lumMod val="40000"/>
              <a:lumOff val="60000"/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D6A3D2FC-6F98-4157-94A8-7D7FBD56EF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941428" y="815149"/>
            <a:ext cx="113367" cy="11336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17AE16AB-F0AB-4AC3-BD8F-336B5D98CD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67435" y="1096664"/>
            <a:ext cx="405140" cy="405140"/>
          </a:xfrm>
          <a:prstGeom prst="ellipse">
            <a:avLst/>
          </a:prstGeom>
          <a:solidFill>
            <a:schemeClr val="accent1">
              <a:lumMod val="40000"/>
              <a:lumOff val="6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6C819BFF-25C5-425C-8CD1-789F7A30D2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524" y="1840754"/>
            <a:ext cx="12188952" cy="5017246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F8DE674-AB1A-AD39-495B-9FD63C15A1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3688205"/>
            <a:ext cx="8731683" cy="116046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>
                <a:solidFill>
                  <a:srgbClr val="FFFFFF"/>
                </a:solidFill>
              </a:rPr>
              <a:t>INDEX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20BE49C6-06E3-4324-91A8-F25B7DA1D5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66319" y="1989824"/>
            <a:ext cx="226735" cy="226735"/>
          </a:xfrm>
          <a:prstGeom prst="ellipse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578ABC8A-B58F-4AAE-8F6F-A07EB9D6D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5330" y="2808040"/>
            <a:ext cx="226735" cy="226735"/>
          </a:xfrm>
          <a:prstGeom prst="ellipse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448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9B5B3C5-A599-465B-B2B9-866E8B2087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2001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5C84982-7DD0-43B1-8A2D-BFA4DF1B4E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2001" cy="68580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13" name="Decorative Circles">
            <a:extLst>
              <a:ext uri="{FF2B5EF4-FFF2-40B4-BE49-F238E27FC236}">
                <a16:creationId xmlns:a16="http://schemas.microsoft.com/office/drawing/2014/main" id="{1D912E1C-3BBA-42F0-A3EE-FEC382E723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-1"/>
            <a:ext cx="12192001" cy="6858001"/>
            <a:chOff x="-1" y="-1"/>
            <a:chExt cx="12192001" cy="6858001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FEEAC76-E273-46A8-8F8E-CE59860FE7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09098" y="727602"/>
              <a:ext cx="172408" cy="172408"/>
            </a:xfrm>
            <a:prstGeom prst="ellipse">
              <a:avLst/>
            </a:prstGeom>
            <a:solidFill>
              <a:schemeClr val="accent2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6594A0E-9400-45AD-A431-1DA1C0B28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49947" y="136523"/>
              <a:ext cx="113367" cy="113367"/>
            </a:xfrm>
            <a:prstGeom prst="ellipse">
              <a:avLst/>
            </a:prstGeom>
            <a:solidFill>
              <a:srgbClr val="F39E29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20916D6C-D32F-42B6-8512-CD5EDB8F2B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75290" y="5859047"/>
              <a:ext cx="305780" cy="30578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3834846D-59C6-40F4-907C-F1A4689B58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5730" y="1133938"/>
              <a:ext cx="226735" cy="226735"/>
            </a:xfrm>
            <a:prstGeom prst="ellipse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5A257CDF-2E36-4DC7-8EE4-5CD8F8ECAC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36830" y="554419"/>
              <a:ext cx="382700" cy="3827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5B26E0E-A115-4AE2-82D8-76BB93CC49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24303" y="299808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755058DB-7E01-4E95-BF59-983AA1BBB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29630" y="5482355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A810F7E2-23F3-44D6-B09E-71E5565360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15328" y="6124958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59D5C391-E1DB-410A-A78C-ED3BBDFF07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20382" y="6255986"/>
              <a:ext cx="305780" cy="30578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77C4944D-9373-4283-BCAA-927A031665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34343" y="6204350"/>
              <a:ext cx="113367" cy="11336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6804C521-2D9F-4CE4-AFD3-D4F1551FEC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42244" y="6317718"/>
              <a:ext cx="549756" cy="540282"/>
            </a:xfrm>
            <a:custGeom>
              <a:avLst/>
              <a:gdLst>
                <a:gd name="connsiteX0" fmla="*/ 1224540 w 2115556"/>
                <a:gd name="connsiteY0" fmla="*/ 0 h 2079100"/>
                <a:gd name="connsiteX1" fmla="*/ 2090421 w 2115556"/>
                <a:gd name="connsiteY1" fmla="*/ 358660 h 2079100"/>
                <a:gd name="connsiteX2" fmla="*/ 2115556 w 2115556"/>
                <a:gd name="connsiteY2" fmla="*/ 386315 h 2079100"/>
                <a:gd name="connsiteX3" fmla="*/ 2115556 w 2115556"/>
                <a:gd name="connsiteY3" fmla="*/ 2062765 h 2079100"/>
                <a:gd name="connsiteX4" fmla="*/ 2100710 w 2115556"/>
                <a:gd name="connsiteY4" fmla="*/ 2079100 h 2079100"/>
                <a:gd name="connsiteX5" fmla="*/ 348370 w 2115556"/>
                <a:gd name="connsiteY5" fmla="*/ 2079100 h 2079100"/>
                <a:gd name="connsiteX6" fmla="*/ 279625 w 2115556"/>
                <a:gd name="connsiteY6" fmla="*/ 2003461 h 2079100"/>
                <a:gd name="connsiteX7" fmla="*/ 0 w 2115556"/>
                <a:gd name="connsiteY7" fmla="*/ 1224540 h 2079100"/>
                <a:gd name="connsiteX8" fmla="*/ 1224540 w 2115556"/>
                <a:gd name="connsiteY8" fmla="*/ 0 h 207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15556" h="2079100">
                  <a:moveTo>
                    <a:pt x="1224540" y="0"/>
                  </a:moveTo>
                  <a:cubicBezTo>
                    <a:pt x="1562687" y="0"/>
                    <a:pt x="1868823" y="137062"/>
                    <a:pt x="2090421" y="358660"/>
                  </a:cubicBezTo>
                  <a:lnTo>
                    <a:pt x="2115556" y="386315"/>
                  </a:lnTo>
                  <a:lnTo>
                    <a:pt x="2115556" y="2062765"/>
                  </a:lnTo>
                  <a:lnTo>
                    <a:pt x="2100710" y="2079100"/>
                  </a:lnTo>
                  <a:lnTo>
                    <a:pt x="348370" y="2079100"/>
                  </a:lnTo>
                  <a:lnTo>
                    <a:pt x="279625" y="2003461"/>
                  </a:lnTo>
                  <a:cubicBezTo>
                    <a:pt x="104938" y="1791789"/>
                    <a:pt x="0" y="1520419"/>
                    <a:pt x="0" y="1224540"/>
                  </a:cubicBezTo>
                  <a:cubicBezTo>
                    <a:pt x="0" y="548245"/>
                    <a:pt x="548245" y="0"/>
                    <a:pt x="1224540" y="0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755AC65C-13EF-4182-AA3C-62BE165C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" y="-1"/>
              <a:ext cx="510196" cy="538336"/>
            </a:xfrm>
            <a:custGeom>
              <a:avLst/>
              <a:gdLst>
                <a:gd name="connsiteX0" fmla="*/ 0 w 510196"/>
                <a:gd name="connsiteY0" fmla="*/ 0 h 538336"/>
                <a:gd name="connsiteX1" fmla="*/ 459276 w 510196"/>
                <a:gd name="connsiteY1" fmla="*/ 0 h 538336"/>
                <a:gd name="connsiteX2" fmla="*/ 482126 w 510196"/>
                <a:gd name="connsiteY2" fmla="*/ 42098 h 538336"/>
                <a:gd name="connsiteX3" fmla="*/ 510196 w 510196"/>
                <a:gd name="connsiteY3" fmla="*/ 181136 h 538336"/>
                <a:gd name="connsiteX4" fmla="*/ 152996 w 510196"/>
                <a:gd name="connsiteY4" fmla="*/ 538336 h 538336"/>
                <a:gd name="connsiteX5" fmla="*/ 13958 w 510196"/>
                <a:gd name="connsiteY5" fmla="*/ 510266 h 538336"/>
                <a:gd name="connsiteX6" fmla="*/ 0 w 510196"/>
                <a:gd name="connsiteY6" fmla="*/ 502690 h 538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0196" h="538336">
                  <a:moveTo>
                    <a:pt x="0" y="0"/>
                  </a:moveTo>
                  <a:lnTo>
                    <a:pt x="459276" y="0"/>
                  </a:lnTo>
                  <a:lnTo>
                    <a:pt x="482126" y="42098"/>
                  </a:lnTo>
                  <a:cubicBezTo>
                    <a:pt x="500201" y="84833"/>
                    <a:pt x="510196" y="131817"/>
                    <a:pt x="510196" y="181136"/>
                  </a:cubicBezTo>
                  <a:cubicBezTo>
                    <a:pt x="510196" y="378412"/>
                    <a:pt x="350272" y="538336"/>
                    <a:pt x="152996" y="538336"/>
                  </a:cubicBezTo>
                  <a:cubicBezTo>
                    <a:pt x="103677" y="538336"/>
                    <a:pt x="56693" y="528341"/>
                    <a:pt x="13958" y="510266"/>
                  </a:cubicBezTo>
                  <a:lnTo>
                    <a:pt x="0" y="50269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E40DA8D2-FA4B-4282-9D44-48C27B63A1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528695" y="1"/>
              <a:ext cx="554074" cy="282754"/>
            </a:xfrm>
            <a:custGeom>
              <a:avLst/>
              <a:gdLst>
                <a:gd name="connsiteX0" fmla="*/ 644 w 309162"/>
                <a:gd name="connsiteY0" fmla="*/ 0 h 157771"/>
                <a:gd name="connsiteX1" fmla="*/ 308518 w 309162"/>
                <a:gd name="connsiteY1" fmla="*/ 0 h 157771"/>
                <a:gd name="connsiteX2" fmla="*/ 309162 w 309162"/>
                <a:gd name="connsiteY2" fmla="*/ 3190 h 157771"/>
                <a:gd name="connsiteX3" fmla="*/ 154581 w 309162"/>
                <a:gd name="connsiteY3" fmla="*/ 157771 h 157771"/>
                <a:gd name="connsiteX4" fmla="*/ 0 w 309162"/>
                <a:gd name="connsiteY4" fmla="*/ 3190 h 157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9162" h="157771">
                  <a:moveTo>
                    <a:pt x="644" y="0"/>
                  </a:moveTo>
                  <a:lnTo>
                    <a:pt x="308518" y="0"/>
                  </a:lnTo>
                  <a:lnTo>
                    <a:pt x="309162" y="3190"/>
                  </a:lnTo>
                  <a:cubicBezTo>
                    <a:pt x="309162" y="88563"/>
                    <a:pt x="239954" y="157771"/>
                    <a:pt x="154581" y="157771"/>
                  </a:cubicBezTo>
                  <a:cubicBezTo>
                    <a:pt x="69208" y="157771"/>
                    <a:pt x="0" y="88563"/>
                    <a:pt x="0" y="319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99065014-CB18-414D-A527-31ECC45700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04140" y="1132500"/>
              <a:ext cx="84680" cy="846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8F39E27A-56C1-4328-8DF1-2DA147C784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51348" y="5576515"/>
              <a:ext cx="137603" cy="210490"/>
            </a:xfrm>
            <a:custGeom>
              <a:avLst/>
              <a:gdLst>
                <a:gd name="connsiteX0" fmla="*/ 105245 w 137603"/>
                <a:gd name="connsiteY0" fmla="*/ 0 h 210490"/>
                <a:gd name="connsiteX1" fmla="*/ 137603 w 137603"/>
                <a:gd name="connsiteY1" fmla="*/ 6533 h 210490"/>
                <a:gd name="connsiteX2" fmla="*/ 137603 w 137603"/>
                <a:gd name="connsiteY2" fmla="*/ 203957 h 210490"/>
                <a:gd name="connsiteX3" fmla="*/ 105245 w 137603"/>
                <a:gd name="connsiteY3" fmla="*/ 210490 h 210490"/>
                <a:gd name="connsiteX4" fmla="*/ 0 w 137603"/>
                <a:gd name="connsiteY4" fmla="*/ 105245 h 210490"/>
                <a:gd name="connsiteX5" fmla="*/ 105245 w 137603"/>
                <a:gd name="connsiteY5" fmla="*/ 0 h 210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603" h="210490">
                  <a:moveTo>
                    <a:pt x="105245" y="0"/>
                  </a:moveTo>
                  <a:lnTo>
                    <a:pt x="137603" y="6533"/>
                  </a:lnTo>
                  <a:lnTo>
                    <a:pt x="137603" y="203957"/>
                  </a:lnTo>
                  <a:lnTo>
                    <a:pt x="105245" y="210490"/>
                  </a:lnTo>
                  <a:cubicBezTo>
                    <a:pt x="47120" y="210490"/>
                    <a:pt x="0" y="163370"/>
                    <a:pt x="0" y="105245"/>
                  </a:cubicBezTo>
                  <a:cubicBezTo>
                    <a:pt x="0" y="47120"/>
                    <a:pt x="47120" y="0"/>
                    <a:pt x="105245" y="0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</p:grpSp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55D20674-CF0C-4687-81B6-A613F871AF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4" name="Image 4">
            <a:extLst>
              <a:ext uri="{FF2B5EF4-FFF2-40B4-BE49-F238E27FC236}">
                <a16:creationId xmlns:a16="http://schemas.microsoft.com/office/drawing/2014/main" id="{6FFA53CF-1EAD-ABFD-9C04-9D94445E16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/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32" name="Oval 31">
            <a:extLst>
              <a:ext uri="{FF2B5EF4-FFF2-40B4-BE49-F238E27FC236}">
                <a16:creationId xmlns:a16="http://schemas.microsoft.com/office/drawing/2014/main" id="{C2BD3211-5B9B-40DA-8BD0-C3426AE78C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19872" y="0"/>
            <a:ext cx="113367" cy="113367"/>
          </a:xfrm>
          <a:prstGeom prst="ellipse">
            <a:avLst/>
          </a:prstGeom>
          <a:solidFill>
            <a:srgbClr val="F39E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D8121B6-45E6-447F-87B8-58EDD064ED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58414" y="63468"/>
            <a:ext cx="56114" cy="56114"/>
          </a:xfrm>
          <a:prstGeom prst="ellipse">
            <a:avLst/>
          </a:prstGeom>
          <a:solidFill>
            <a:srgbClr val="F39E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FC95B8E3-CBB0-4A5C-B65B-59C12D44B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2370" y="655738"/>
            <a:ext cx="466441" cy="46644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0EA710C0-F536-4B31-8D0F-28E2F0893A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9769" y="579797"/>
            <a:ext cx="113367" cy="11336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11EB61F8-34CD-4251-9B31-59AB92843F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0824" y="374048"/>
            <a:ext cx="230878" cy="230878"/>
          </a:xfrm>
          <a:prstGeom prst="ellipse">
            <a:avLst/>
          </a:prstGeom>
          <a:solidFill>
            <a:schemeClr val="accent2">
              <a:lumMod val="60000"/>
              <a:lumOff val="40000"/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033FA5DB-69DC-4137-9264-5F838B9904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95468" y="971670"/>
            <a:ext cx="113367" cy="11336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5E98D956-6B7A-4A94-B508-F7A30E6421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94334" y="512240"/>
            <a:ext cx="703889" cy="703889"/>
          </a:xfrm>
          <a:prstGeom prst="ellipse">
            <a:avLst/>
          </a:prstGeom>
          <a:solidFill>
            <a:schemeClr val="accent3">
              <a:lumMod val="40000"/>
              <a:lumOff val="60000"/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D6A3D2FC-6F98-4157-94A8-7D7FBD56EF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941428" y="815149"/>
            <a:ext cx="113367" cy="11336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17AE16AB-F0AB-4AC3-BD8F-336B5D98CD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67435" y="1096664"/>
            <a:ext cx="405140" cy="405140"/>
          </a:xfrm>
          <a:prstGeom prst="ellipse">
            <a:avLst/>
          </a:prstGeom>
          <a:solidFill>
            <a:schemeClr val="accent1">
              <a:lumMod val="40000"/>
              <a:lumOff val="6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6C819BFF-25C5-425C-8CD1-789F7A30D2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524" y="1840754"/>
            <a:ext cx="12188952" cy="5017246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A44E7FF-68DE-F161-BFB2-C3127F6843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3688205"/>
            <a:ext cx="8731683" cy="116046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>
                <a:solidFill>
                  <a:srgbClr val="FFFFFF"/>
                </a:solidFill>
              </a:rPr>
              <a:t>Creation de Post It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20BE49C6-06E3-4324-91A8-F25B7DA1D5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66319" y="1989824"/>
            <a:ext cx="226735" cy="226735"/>
          </a:xfrm>
          <a:prstGeom prst="ellipse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578ABC8A-B58F-4AAE-8F6F-A07EB9D6D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5330" y="2808040"/>
            <a:ext cx="226735" cy="226735"/>
          </a:xfrm>
          <a:prstGeom prst="ellipse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4819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" name="Rectangle 8">
            <a:extLst>
              <a:ext uri="{FF2B5EF4-FFF2-40B4-BE49-F238E27FC236}">
                <a16:creationId xmlns:a16="http://schemas.microsoft.com/office/drawing/2014/main" id="{99B5B3C5-A599-465B-B2B9-866E8B2087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2001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tangle 10">
            <a:extLst>
              <a:ext uri="{FF2B5EF4-FFF2-40B4-BE49-F238E27FC236}">
                <a16:creationId xmlns:a16="http://schemas.microsoft.com/office/drawing/2014/main" id="{25C84982-7DD0-43B1-8A2D-BFA4DF1B4E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2001" cy="68580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55" name="Decorative Circles">
            <a:extLst>
              <a:ext uri="{FF2B5EF4-FFF2-40B4-BE49-F238E27FC236}">
                <a16:creationId xmlns:a16="http://schemas.microsoft.com/office/drawing/2014/main" id="{1D912E1C-3BBA-42F0-A3EE-FEC382E723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-1"/>
            <a:ext cx="12192001" cy="6858001"/>
            <a:chOff x="-1" y="-1"/>
            <a:chExt cx="12192001" cy="6858001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FEEAC76-E273-46A8-8F8E-CE59860FE7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09098" y="727602"/>
              <a:ext cx="172408" cy="172408"/>
            </a:xfrm>
            <a:prstGeom prst="ellipse">
              <a:avLst/>
            </a:prstGeom>
            <a:solidFill>
              <a:schemeClr val="accent2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6594A0E-9400-45AD-A431-1DA1C0B28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49947" y="136523"/>
              <a:ext cx="113367" cy="113367"/>
            </a:xfrm>
            <a:prstGeom prst="ellipse">
              <a:avLst/>
            </a:prstGeom>
            <a:solidFill>
              <a:srgbClr val="F39E29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20916D6C-D32F-42B6-8512-CD5EDB8F2B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75290" y="5859047"/>
              <a:ext cx="305780" cy="30578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3834846D-59C6-40F4-907C-F1A4689B58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5730" y="1133938"/>
              <a:ext cx="226735" cy="226735"/>
            </a:xfrm>
            <a:prstGeom prst="ellipse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5A257CDF-2E36-4DC7-8EE4-5CD8F8ECAC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36830" y="554419"/>
              <a:ext cx="382700" cy="3827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5B26E0E-A115-4AE2-82D8-76BB93CC49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24303" y="299808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755058DB-7E01-4E95-BF59-983AA1BBB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29630" y="5482355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A810F7E2-23F3-44D6-B09E-71E5565360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15328" y="6124958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59D5C391-E1DB-410A-A78C-ED3BBDFF07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20382" y="6255986"/>
              <a:ext cx="305780" cy="30578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77C4944D-9373-4283-BCAA-927A031665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34343" y="6204350"/>
              <a:ext cx="113367" cy="11336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6804C521-2D9F-4CE4-AFD3-D4F1551FEC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42244" y="6317718"/>
              <a:ext cx="549756" cy="540282"/>
            </a:xfrm>
            <a:custGeom>
              <a:avLst/>
              <a:gdLst>
                <a:gd name="connsiteX0" fmla="*/ 1224540 w 2115556"/>
                <a:gd name="connsiteY0" fmla="*/ 0 h 2079100"/>
                <a:gd name="connsiteX1" fmla="*/ 2090421 w 2115556"/>
                <a:gd name="connsiteY1" fmla="*/ 358660 h 2079100"/>
                <a:gd name="connsiteX2" fmla="*/ 2115556 w 2115556"/>
                <a:gd name="connsiteY2" fmla="*/ 386315 h 2079100"/>
                <a:gd name="connsiteX3" fmla="*/ 2115556 w 2115556"/>
                <a:gd name="connsiteY3" fmla="*/ 2062765 h 2079100"/>
                <a:gd name="connsiteX4" fmla="*/ 2100710 w 2115556"/>
                <a:gd name="connsiteY4" fmla="*/ 2079100 h 2079100"/>
                <a:gd name="connsiteX5" fmla="*/ 348370 w 2115556"/>
                <a:gd name="connsiteY5" fmla="*/ 2079100 h 2079100"/>
                <a:gd name="connsiteX6" fmla="*/ 279625 w 2115556"/>
                <a:gd name="connsiteY6" fmla="*/ 2003461 h 2079100"/>
                <a:gd name="connsiteX7" fmla="*/ 0 w 2115556"/>
                <a:gd name="connsiteY7" fmla="*/ 1224540 h 2079100"/>
                <a:gd name="connsiteX8" fmla="*/ 1224540 w 2115556"/>
                <a:gd name="connsiteY8" fmla="*/ 0 h 207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15556" h="2079100">
                  <a:moveTo>
                    <a:pt x="1224540" y="0"/>
                  </a:moveTo>
                  <a:cubicBezTo>
                    <a:pt x="1562687" y="0"/>
                    <a:pt x="1868823" y="137062"/>
                    <a:pt x="2090421" y="358660"/>
                  </a:cubicBezTo>
                  <a:lnTo>
                    <a:pt x="2115556" y="386315"/>
                  </a:lnTo>
                  <a:lnTo>
                    <a:pt x="2115556" y="2062765"/>
                  </a:lnTo>
                  <a:lnTo>
                    <a:pt x="2100710" y="2079100"/>
                  </a:lnTo>
                  <a:lnTo>
                    <a:pt x="348370" y="2079100"/>
                  </a:lnTo>
                  <a:lnTo>
                    <a:pt x="279625" y="2003461"/>
                  </a:lnTo>
                  <a:cubicBezTo>
                    <a:pt x="104938" y="1791789"/>
                    <a:pt x="0" y="1520419"/>
                    <a:pt x="0" y="1224540"/>
                  </a:cubicBezTo>
                  <a:cubicBezTo>
                    <a:pt x="0" y="548245"/>
                    <a:pt x="548245" y="0"/>
                    <a:pt x="1224540" y="0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755AC65C-13EF-4182-AA3C-62BE165C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" y="-1"/>
              <a:ext cx="510196" cy="538336"/>
            </a:xfrm>
            <a:custGeom>
              <a:avLst/>
              <a:gdLst>
                <a:gd name="connsiteX0" fmla="*/ 0 w 510196"/>
                <a:gd name="connsiteY0" fmla="*/ 0 h 538336"/>
                <a:gd name="connsiteX1" fmla="*/ 459276 w 510196"/>
                <a:gd name="connsiteY1" fmla="*/ 0 h 538336"/>
                <a:gd name="connsiteX2" fmla="*/ 482126 w 510196"/>
                <a:gd name="connsiteY2" fmla="*/ 42098 h 538336"/>
                <a:gd name="connsiteX3" fmla="*/ 510196 w 510196"/>
                <a:gd name="connsiteY3" fmla="*/ 181136 h 538336"/>
                <a:gd name="connsiteX4" fmla="*/ 152996 w 510196"/>
                <a:gd name="connsiteY4" fmla="*/ 538336 h 538336"/>
                <a:gd name="connsiteX5" fmla="*/ 13958 w 510196"/>
                <a:gd name="connsiteY5" fmla="*/ 510266 h 538336"/>
                <a:gd name="connsiteX6" fmla="*/ 0 w 510196"/>
                <a:gd name="connsiteY6" fmla="*/ 502690 h 538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0196" h="538336">
                  <a:moveTo>
                    <a:pt x="0" y="0"/>
                  </a:moveTo>
                  <a:lnTo>
                    <a:pt x="459276" y="0"/>
                  </a:lnTo>
                  <a:lnTo>
                    <a:pt x="482126" y="42098"/>
                  </a:lnTo>
                  <a:cubicBezTo>
                    <a:pt x="500201" y="84833"/>
                    <a:pt x="510196" y="131817"/>
                    <a:pt x="510196" y="181136"/>
                  </a:cubicBezTo>
                  <a:cubicBezTo>
                    <a:pt x="510196" y="378412"/>
                    <a:pt x="350272" y="538336"/>
                    <a:pt x="152996" y="538336"/>
                  </a:cubicBezTo>
                  <a:cubicBezTo>
                    <a:pt x="103677" y="538336"/>
                    <a:pt x="56693" y="528341"/>
                    <a:pt x="13958" y="510266"/>
                  </a:cubicBezTo>
                  <a:lnTo>
                    <a:pt x="0" y="50269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E40DA8D2-FA4B-4282-9D44-48C27B63A1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528695" y="1"/>
              <a:ext cx="554074" cy="282754"/>
            </a:xfrm>
            <a:custGeom>
              <a:avLst/>
              <a:gdLst>
                <a:gd name="connsiteX0" fmla="*/ 644 w 309162"/>
                <a:gd name="connsiteY0" fmla="*/ 0 h 157771"/>
                <a:gd name="connsiteX1" fmla="*/ 308518 w 309162"/>
                <a:gd name="connsiteY1" fmla="*/ 0 h 157771"/>
                <a:gd name="connsiteX2" fmla="*/ 309162 w 309162"/>
                <a:gd name="connsiteY2" fmla="*/ 3190 h 157771"/>
                <a:gd name="connsiteX3" fmla="*/ 154581 w 309162"/>
                <a:gd name="connsiteY3" fmla="*/ 157771 h 157771"/>
                <a:gd name="connsiteX4" fmla="*/ 0 w 309162"/>
                <a:gd name="connsiteY4" fmla="*/ 3190 h 157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9162" h="157771">
                  <a:moveTo>
                    <a:pt x="644" y="0"/>
                  </a:moveTo>
                  <a:lnTo>
                    <a:pt x="308518" y="0"/>
                  </a:lnTo>
                  <a:lnTo>
                    <a:pt x="309162" y="3190"/>
                  </a:lnTo>
                  <a:cubicBezTo>
                    <a:pt x="309162" y="88563"/>
                    <a:pt x="239954" y="157771"/>
                    <a:pt x="154581" y="157771"/>
                  </a:cubicBezTo>
                  <a:cubicBezTo>
                    <a:pt x="69208" y="157771"/>
                    <a:pt x="0" y="88563"/>
                    <a:pt x="0" y="319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99065014-CB18-414D-A527-31ECC45700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04140" y="1132500"/>
              <a:ext cx="84680" cy="846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8F39E27A-56C1-4328-8DF1-2DA147C784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51348" y="5576515"/>
              <a:ext cx="137603" cy="210490"/>
            </a:xfrm>
            <a:custGeom>
              <a:avLst/>
              <a:gdLst>
                <a:gd name="connsiteX0" fmla="*/ 105245 w 137603"/>
                <a:gd name="connsiteY0" fmla="*/ 0 h 210490"/>
                <a:gd name="connsiteX1" fmla="*/ 137603 w 137603"/>
                <a:gd name="connsiteY1" fmla="*/ 6533 h 210490"/>
                <a:gd name="connsiteX2" fmla="*/ 137603 w 137603"/>
                <a:gd name="connsiteY2" fmla="*/ 203957 h 210490"/>
                <a:gd name="connsiteX3" fmla="*/ 105245 w 137603"/>
                <a:gd name="connsiteY3" fmla="*/ 210490 h 210490"/>
                <a:gd name="connsiteX4" fmla="*/ 0 w 137603"/>
                <a:gd name="connsiteY4" fmla="*/ 105245 h 210490"/>
                <a:gd name="connsiteX5" fmla="*/ 105245 w 137603"/>
                <a:gd name="connsiteY5" fmla="*/ 0 h 210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603" h="210490">
                  <a:moveTo>
                    <a:pt x="105245" y="0"/>
                  </a:moveTo>
                  <a:lnTo>
                    <a:pt x="137603" y="6533"/>
                  </a:lnTo>
                  <a:lnTo>
                    <a:pt x="137603" y="203957"/>
                  </a:lnTo>
                  <a:lnTo>
                    <a:pt x="105245" y="210490"/>
                  </a:lnTo>
                  <a:cubicBezTo>
                    <a:pt x="47120" y="210490"/>
                    <a:pt x="0" y="163370"/>
                    <a:pt x="0" y="105245"/>
                  </a:cubicBezTo>
                  <a:cubicBezTo>
                    <a:pt x="0" y="47120"/>
                    <a:pt x="47120" y="0"/>
                    <a:pt x="105245" y="0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</p:grpSp>
      <p:sp useBgFill="1">
        <p:nvSpPr>
          <p:cNvPr id="56" name="Rectangle 29">
            <a:extLst>
              <a:ext uri="{FF2B5EF4-FFF2-40B4-BE49-F238E27FC236}">
                <a16:creationId xmlns:a16="http://schemas.microsoft.com/office/drawing/2014/main" id="{55D20674-CF0C-4687-81B6-A613F871AF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4" name="Image 4">
            <a:extLst>
              <a:ext uri="{FF2B5EF4-FFF2-40B4-BE49-F238E27FC236}">
                <a16:creationId xmlns:a16="http://schemas.microsoft.com/office/drawing/2014/main" id="{813C8382-F259-B390-84AF-8E382DD4CC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/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7" name="Oval 31">
            <a:extLst>
              <a:ext uri="{FF2B5EF4-FFF2-40B4-BE49-F238E27FC236}">
                <a16:creationId xmlns:a16="http://schemas.microsoft.com/office/drawing/2014/main" id="{C2BD3211-5B9B-40DA-8BD0-C3426AE78C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19872" y="0"/>
            <a:ext cx="113367" cy="113367"/>
          </a:xfrm>
          <a:prstGeom prst="ellipse">
            <a:avLst/>
          </a:prstGeom>
          <a:solidFill>
            <a:srgbClr val="F39E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33">
            <a:extLst>
              <a:ext uri="{FF2B5EF4-FFF2-40B4-BE49-F238E27FC236}">
                <a16:creationId xmlns:a16="http://schemas.microsoft.com/office/drawing/2014/main" id="{AD8121B6-45E6-447F-87B8-58EDD064ED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58414" y="63468"/>
            <a:ext cx="56114" cy="56114"/>
          </a:xfrm>
          <a:prstGeom prst="ellipse">
            <a:avLst/>
          </a:prstGeom>
          <a:solidFill>
            <a:srgbClr val="F39E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35">
            <a:extLst>
              <a:ext uri="{FF2B5EF4-FFF2-40B4-BE49-F238E27FC236}">
                <a16:creationId xmlns:a16="http://schemas.microsoft.com/office/drawing/2014/main" id="{FC95B8E3-CBB0-4A5C-B65B-59C12D44B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2370" y="655738"/>
            <a:ext cx="466441" cy="46644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37">
            <a:extLst>
              <a:ext uri="{FF2B5EF4-FFF2-40B4-BE49-F238E27FC236}">
                <a16:creationId xmlns:a16="http://schemas.microsoft.com/office/drawing/2014/main" id="{0EA710C0-F536-4B31-8D0F-28E2F0893A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9769" y="579797"/>
            <a:ext cx="113367" cy="11336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39">
            <a:extLst>
              <a:ext uri="{FF2B5EF4-FFF2-40B4-BE49-F238E27FC236}">
                <a16:creationId xmlns:a16="http://schemas.microsoft.com/office/drawing/2014/main" id="{11EB61F8-34CD-4251-9B31-59AB92843F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0824" y="374048"/>
            <a:ext cx="230878" cy="230878"/>
          </a:xfrm>
          <a:prstGeom prst="ellipse">
            <a:avLst/>
          </a:prstGeom>
          <a:solidFill>
            <a:schemeClr val="accent2">
              <a:lumMod val="60000"/>
              <a:lumOff val="40000"/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41">
            <a:extLst>
              <a:ext uri="{FF2B5EF4-FFF2-40B4-BE49-F238E27FC236}">
                <a16:creationId xmlns:a16="http://schemas.microsoft.com/office/drawing/2014/main" id="{033FA5DB-69DC-4137-9264-5F838B9904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95468" y="971670"/>
            <a:ext cx="113367" cy="11336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43">
            <a:extLst>
              <a:ext uri="{FF2B5EF4-FFF2-40B4-BE49-F238E27FC236}">
                <a16:creationId xmlns:a16="http://schemas.microsoft.com/office/drawing/2014/main" id="{5E98D956-6B7A-4A94-B508-F7A30E6421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94334" y="512240"/>
            <a:ext cx="703889" cy="703889"/>
          </a:xfrm>
          <a:prstGeom prst="ellipse">
            <a:avLst/>
          </a:prstGeom>
          <a:solidFill>
            <a:schemeClr val="accent3">
              <a:lumMod val="40000"/>
              <a:lumOff val="60000"/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45">
            <a:extLst>
              <a:ext uri="{FF2B5EF4-FFF2-40B4-BE49-F238E27FC236}">
                <a16:creationId xmlns:a16="http://schemas.microsoft.com/office/drawing/2014/main" id="{D6A3D2FC-6F98-4157-94A8-7D7FBD56EF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941428" y="815149"/>
            <a:ext cx="113367" cy="11336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47">
            <a:extLst>
              <a:ext uri="{FF2B5EF4-FFF2-40B4-BE49-F238E27FC236}">
                <a16:creationId xmlns:a16="http://schemas.microsoft.com/office/drawing/2014/main" id="{17AE16AB-F0AB-4AC3-BD8F-336B5D98CD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67435" y="1096664"/>
            <a:ext cx="405140" cy="405140"/>
          </a:xfrm>
          <a:prstGeom prst="ellipse">
            <a:avLst/>
          </a:prstGeom>
          <a:solidFill>
            <a:schemeClr val="accent1">
              <a:lumMod val="40000"/>
              <a:lumOff val="6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6C819BFF-25C5-425C-8CD1-789F7A30D2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524" y="1840754"/>
            <a:ext cx="12188952" cy="5017246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DDBE68E-230B-D668-93A1-0849D40DFD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3688205"/>
            <a:ext cx="8731683" cy="116046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>
                <a:solidFill>
                  <a:srgbClr val="FFFFFF"/>
                </a:solidFill>
              </a:rPr>
              <a:t>Interface Modulable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20BE49C6-06E3-4324-91A8-F25B7DA1D5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66319" y="1989824"/>
            <a:ext cx="226735" cy="226735"/>
          </a:xfrm>
          <a:prstGeom prst="ellipse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578ABC8A-B58F-4AAE-8F6F-A07EB9D6D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5330" y="2808040"/>
            <a:ext cx="226735" cy="226735"/>
          </a:xfrm>
          <a:prstGeom prst="ellipse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4722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10">
            <a:extLst>
              <a:ext uri="{FF2B5EF4-FFF2-40B4-BE49-F238E27FC236}">
                <a16:creationId xmlns:a16="http://schemas.microsoft.com/office/drawing/2014/main" id="{BB4ECDFC-8958-4B83-B01F-58AEFB867B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12">
            <a:extLst>
              <a:ext uri="{FF2B5EF4-FFF2-40B4-BE49-F238E27FC236}">
                <a16:creationId xmlns:a16="http://schemas.microsoft.com/office/drawing/2014/main" id="{C1D68778-F94A-4C5B-9118-3B992BB975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453F187-3AFA-6770-EB2B-6D64D8899B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777240"/>
            <a:ext cx="4606280" cy="2493876"/>
          </a:xfrm>
        </p:spPr>
        <p:txBody>
          <a:bodyPr anchor="b">
            <a:normAutofit/>
          </a:bodyPr>
          <a:lstStyle/>
          <a:p>
            <a:r>
              <a:rPr lang="fr-FR" sz="4400" dirty="0"/>
              <a:t>SHOW</a:t>
            </a:r>
          </a:p>
        </p:txBody>
      </p:sp>
      <p:sp>
        <p:nvSpPr>
          <p:cNvPr id="27" name="Content Placeholder 7">
            <a:extLst>
              <a:ext uri="{FF2B5EF4-FFF2-40B4-BE49-F238E27FC236}">
                <a16:creationId xmlns:a16="http://schemas.microsoft.com/office/drawing/2014/main" id="{0CAC373E-4CA6-F802-FDDF-9D089C4ACB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3428999"/>
            <a:ext cx="4606280" cy="2747963"/>
          </a:xfrm>
        </p:spPr>
        <p:txBody>
          <a:bodyPr anchor="t">
            <a:normAutofit/>
          </a:bodyPr>
          <a:lstStyle/>
          <a:p>
            <a:r>
              <a:rPr lang="en-US" sz="1800" dirty="0" err="1">
                <a:cs typeface="Calibri"/>
              </a:rPr>
              <a:t>Permet</a:t>
            </a:r>
            <a:r>
              <a:rPr lang="en-US" sz="1800" dirty="0">
                <a:cs typeface="Calibri"/>
              </a:rPr>
              <a:t> de </a:t>
            </a:r>
            <a:r>
              <a:rPr lang="en-US" sz="1800" dirty="0" err="1">
                <a:cs typeface="Calibri"/>
              </a:rPr>
              <a:t>visualiser</a:t>
            </a:r>
            <a:r>
              <a:rPr lang="en-US" sz="1800" dirty="0">
                <a:cs typeface="Calibri"/>
              </a:rPr>
              <a:t> le Post It </a:t>
            </a:r>
            <a:r>
              <a:rPr lang="en-US" sz="1800" dirty="0" err="1">
                <a:cs typeface="Calibri"/>
              </a:rPr>
              <a:t>entier</a:t>
            </a:r>
          </a:p>
          <a:p>
            <a:pPr>
              <a:buClr>
                <a:srgbClr val="444980"/>
              </a:buClr>
            </a:pPr>
            <a:r>
              <a:rPr lang="en-US" sz="1800" dirty="0" err="1">
                <a:cs typeface="Calibri"/>
              </a:rPr>
              <a:t>Permet</a:t>
            </a:r>
            <a:r>
              <a:rPr lang="en-US" sz="1800" dirty="0">
                <a:cs typeface="Calibri"/>
              </a:rPr>
              <a:t> de modifier le Post It</a:t>
            </a:r>
          </a:p>
        </p:txBody>
      </p:sp>
      <p:grpSp>
        <p:nvGrpSpPr>
          <p:cNvPr id="28" name="decorative circles">
            <a:extLst>
              <a:ext uri="{FF2B5EF4-FFF2-40B4-BE49-F238E27FC236}">
                <a16:creationId xmlns:a16="http://schemas.microsoft.com/office/drawing/2014/main" id="{B29252B9-8F48-4CC0-A640-09C8A8C24E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08627" y="289695"/>
            <a:ext cx="5461374" cy="5966848"/>
            <a:chOff x="6008627" y="289695"/>
            <a:chExt cx="5461374" cy="5966848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28548D73-0AE2-434D-B75C-77D24F5EDC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543605" y="289695"/>
              <a:ext cx="226735" cy="226735"/>
            </a:xfrm>
            <a:prstGeom prst="ellipse">
              <a:avLst/>
            </a:prstGeom>
            <a:solidFill>
              <a:srgbClr val="9744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9BC26AF4-B368-411A-BF70-74F07FA77E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003560" y="387281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6BE4EEE7-FD25-4B68-819D-487E4D78F3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08627" y="5790102"/>
              <a:ext cx="466441" cy="46644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6E52A4F8-9F27-4959-B733-FDA9FCA2E8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003560" y="654708"/>
              <a:ext cx="466441" cy="46644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F13DA742-C9EF-49AA-ADEB-553344930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08627" y="5407667"/>
              <a:ext cx="113367" cy="11336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Image 4" descr="Une image contenant texte, équipement électronique, capture d’écran, ordinateur&#10;&#10;Description générée automatiquement">
            <a:extLst>
              <a:ext uri="{FF2B5EF4-FFF2-40B4-BE49-F238E27FC236}">
                <a16:creationId xmlns:a16="http://schemas.microsoft.com/office/drawing/2014/main" id="{47055B44-4CF5-73DE-433F-2611872EAA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921" r="21830" b="2"/>
          <a:stretch/>
        </p:blipFill>
        <p:spPr>
          <a:xfrm>
            <a:off x="6306574" y="552339"/>
            <a:ext cx="5728174" cy="5728174"/>
          </a:xfrm>
          <a:custGeom>
            <a:avLst/>
            <a:gdLst/>
            <a:ahLst/>
            <a:cxnLst/>
            <a:rect l="l" t="t" r="r" b="b"/>
            <a:pathLst>
              <a:path w="3111160" h="3111160">
                <a:moveTo>
                  <a:pt x="1555580" y="0"/>
                </a:moveTo>
                <a:cubicBezTo>
                  <a:pt x="2414703" y="0"/>
                  <a:pt x="3111160" y="696457"/>
                  <a:pt x="3111160" y="1555580"/>
                </a:cubicBezTo>
                <a:cubicBezTo>
                  <a:pt x="3111160" y="2414703"/>
                  <a:pt x="2414703" y="3111160"/>
                  <a:pt x="1555580" y="3111160"/>
                </a:cubicBezTo>
                <a:cubicBezTo>
                  <a:pt x="696457" y="3111160"/>
                  <a:pt x="0" y="2414703"/>
                  <a:pt x="0" y="1555580"/>
                </a:cubicBezTo>
                <a:cubicBezTo>
                  <a:pt x="0" y="696457"/>
                  <a:pt x="696457" y="0"/>
                  <a:pt x="1555580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3880893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2F604CF-ED50-2736-3869-C176015017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fr-FR" sz="4400" dirty="0"/>
              <a:t>EDIT</a:t>
            </a:r>
          </a:p>
        </p:txBody>
      </p:sp>
      <p:pic>
        <p:nvPicPr>
          <p:cNvPr id="4" name="Image 4" descr="Une image contenant texte, équipement électronique, capture d’écran, ordinateur&#10;&#10;Description générée automatiquement">
            <a:extLst>
              <a:ext uri="{FF2B5EF4-FFF2-40B4-BE49-F238E27FC236}">
                <a16:creationId xmlns:a16="http://schemas.microsoft.com/office/drawing/2014/main" id="{EE0383DC-160B-FF56-3545-BCFFF1C04B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70" y="2851278"/>
            <a:ext cx="5887703" cy="3322211"/>
          </a:xfrm>
          <a:prstGeom prst="rect">
            <a:avLst/>
          </a:prstGeom>
        </p:spPr>
      </p:pic>
      <p:pic>
        <p:nvPicPr>
          <p:cNvPr id="5" name="Image 5" descr="Une image contenant texte&#10;&#10;Description générée automatiquement">
            <a:extLst>
              <a:ext uri="{FF2B5EF4-FFF2-40B4-BE49-F238E27FC236}">
                <a16:creationId xmlns:a16="http://schemas.microsoft.com/office/drawing/2014/main" id="{84302973-014D-7236-F544-FEF59126B1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1" y="2880422"/>
            <a:ext cx="5878804" cy="3294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4424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9B5B3C5-A599-465B-B2B9-866E8B2087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2001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5C84982-7DD0-43B1-8A2D-BFA4DF1B4E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2001" cy="68580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13" name="Decorative Circles">
            <a:extLst>
              <a:ext uri="{FF2B5EF4-FFF2-40B4-BE49-F238E27FC236}">
                <a16:creationId xmlns:a16="http://schemas.microsoft.com/office/drawing/2014/main" id="{1D912E1C-3BBA-42F0-A3EE-FEC382E723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-1"/>
            <a:ext cx="12192001" cy="6858001"/>
            <a:chOff x="-1" y="-1"/>
            <a:chExt cx="12192001" cy="6858001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FEEAC76-E273-46A8-8F8E-CE59860FE7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09098" y="727602"/>
              <a:ext cx="172408" cy="172408"/>
            </a:xfrm>
            <a:prstGeom prst="ellipse">
              <a:avLst/>
            </a:prstGeom>
            <a:solidFill>
              <a:schemeClr val="accent2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6594A0E-9400-45AD-A431-1DA1C0B28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49947" y="136523"/>
              <a:ext cx="113367" cy="113367"/>
            </a:xfrm>
            <a:prstGeom prst="ellipse">
              <a:avLst/>
            </a:prstGeom>
            <a:solidFill>
              <a:srgbClr val="F39E29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20916D6C-D32F-42B6-8512-CD5EDB8F2B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75290" y="5859047"/>
              <a:ext cx="305780" cy="30578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3834846D-59C6-40F4-907C-F1A4689B58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5730" y="1133938"/>
              <a:ext cx="226735" cy="226735"/>
            </a:xfrm>
            <a:prstGeom prst="ellipse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5A257CDF-2E36-4DC7-8EE4-5CD8F8ECAC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36830" y="554419"/>
              <a:ext cx="382700" cy="3827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5B26E0E-A115-4AE2-82D8-76BB93CC49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24303" y="299808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755058DB-7E01-4E95-BF59-983AA1BBB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29630" y="5482355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A810F7E2-23F3-44D6-B09E-71E5565360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15328" y="6124958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59D5C391-E1DB-410A-A78C-ED3BBDFF07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20382" y="6255986"/>
              <a:ext cx="305780" cy="30578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77C4944D-9373-4283-BCAA-927A031665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34343" y="6204350"/>
              <a:ext cx="113367" cy="11336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6804C521-2D9F-4CE4-AFD3-D4F1551FEC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42244" y="6317718"/>
              <a:ext cx="549756" cy="540282"/>
            </a:xfrm>
            <a:custGeom>
              <a:avLst/>
              <a:gdLst>
                <a:gd name="connsiteX0" fmla="*/ 1224540 w 2115556"/>
                <a:gd name="connsiteY0" fmla="*/ 0 h 2079100"/>
                <a:gd name="connsiteX1" fmla="*/ 2090421 w 2115556"/>
                <a:gd name="connsiteY1" fmla="*/ 358660 h 2079100"/>
                <a:gd name="connsiteX2" fmla="*/ 2115556 w 2115556"/>
                <a:gd name="connsiteY2" fmla="*/ 386315 h 2079100"/>
                <a:gd name="connsiteX3" fmla="*/ 2115556 w 2115556"/>
                <a:gd name="connsiteY3" fmla="*/ 2062765 h 2079100"/>
                <a:gd name="connsiteX4" fmla="*/ 2100710 w 2115556"/>
                <a:gd name="connsiteY4" fmla="*/ 2079100 h 2079100"/>
                <a:gd name="connsiteX5" fmla="*/ 348370 w 2115556"/>
                <a:gd name="connsiteY5" fmla="*/ 2079100 h 2079100"/>
                <a:gd name="connsiteX6" fmla="*/ 279625 w 2115556"/>
                <a:gd name="connsiteY6" fmla="*/ 2003461 h 2079100"/>
                <a:gd name="connsiteX7" fmla="*/ 0 w 2115556"/>
                <a:gd name="connsiteY7" fmla="*/ 1224540 h 2079100"/>
                <a:gd name="connsiteX8" fmla="*/ 1224540 w 2115556"/>
                <a:gd name="connsiteY8" fmla="*/ 0 h 207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15556" h="2079100">
                  <a:moveTo>
                    <a:pt x="1224540" y="0"/>
                  </a:moveTo>
                  <a:cubicBezTo>
                    <a:pt x="1562687" y="0"/>
                    <a:pt x="1868823" y="137062"/>
                    <a:pt x="2090421" y="358660"/>
                  </a:cubicBezTo>
                  <a:lnTo>
                    <a:pt x="2115556" y="386315"/>
                  </a:lnTo>
                  <a:lnTo>
                    <a:pt x="2115556" y="2062765"/>
                  </a:lnTo>
                  <a:lnTo>
                    <a:pt x="2100710" y="2079100"/>
                  </a:lnTo>
                  <a:lnTo>
                    <a:pt x="348370" y="2079100"/>
                  </a:lnTo>
                  <a:lnTo>
                    <a:pt x="279625" y="2003461"/>
                  </a:lnTo>
                  <a:cubicBezTo>
                    <a:pt x="104938" y="1791789"/>
                    <a:pt x="0" y="1520419"/>
                    <a:pt x="0" y="1224540"/>
                  </a:cubicBezTo>
                  <a:cubicBezTo>
                    <a:pt x="0" y="548245"/>
                    <a:pt x="548245" y="0"/>
                    <a:pt x="1224540" y="0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755AC65C-13EF-4182-AA3C-62BE165C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" y="-1"/>
              <a:ext cx="510196" cy="538336"/>
            </a:xfrm>
            <a:custGeom>
              <a:avLst/>
              <a:gdLst>
                <a:gd name="connsiteX0" fmla="*/ 0 w 510196"/>
                <a:gd name="connsiteY0" fmla="*/ 0 h 538336"/>
                <a:gd name="connsiteX1" fmla="*/ 459276 w 510196"/>
                <a:gd name="connsiteY1" fmla="*/ 0 h 538336"/>
                <a:gd name="connsiteX2" fmla="*/ 482126 w 510196"/>
                <a:gd name="connsiteY2" fmla="*/ 42098 h 538336"/>
                <a:gd name="connsiteX3" fmla="*/ 510196 w 510196"/>
                <a:gd name="connsiteY3" fmla="*/ 181136 h 538336"/>
                <a:gd name="connsiteX4" fmla="*/ 152996 w 510196"/>
                <a:gd name="connsiteY4" fmla="*/ 538336 h 538336"/>
                <a:gd name="connsiteX5" fmla="*/ 13958 w 510196"/>
                <a:gd name="connsiteY5" fmla="*/ 510266 h 538336"/>
                <a:gd name="connsiteX6" fmla="*/ 0 w 510196"/>
                <a:gd name="connsiteY6" fmla="*/ 502690 h 538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0196" h="538336">
                  <a:moveTo>
                    <a:pt x="0" y="0"/>
                  </a:moveTo>
                  <a:lnTo>
                    <a:pt x="459276" y="0"/>
                  </a:lnTo>
                  <a:lnTo>
                    <a:pt x="482126" y="42098"/>
                  </a:lnTo>
                  <a:cubicBezTo>
                    <a:pt x="500201" y="84833"/>
                    <a:pt x="510196" y="131817"/>
                    <a:pt x="510196" y="181136"/>
                  </a:cubicBezTo>
                  <a:cubicBezTo>
                    <a:pt x="510196" y="378412"/>
                    <a:pt x="350272" y="538336"/>
                    <a:pt x="152996" y="538336"/>
                  </a:cubicBezTo>
                  <a:cubicBezTo>
                    <a:pt x="103677" y="538336"/>
                    <a:pt x="56693" y="528341"/>
                    <a:pt x="13958" y="510266"/>
                  </a:cubicBezTo>
                  <a:lnTo>
                    <a:pt x="0" y="50269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E40DA8D2-FA4B-4282-9D44-48C27B63A1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528695" y="1"/>
              <a:ext cx="554074" cy="282754"/>
            </a:xfrm>
            <a:custGeom>
              <a:avLst/>
              <a:gdLst>
                <a:gd name="connsiteX0" fmla="*/ 644 w 309162"/>
                <a:gd name="connsiteY0" fmla="*/ 0 h 157771"/>
                <a:gd name="connsiteX1" fmla="*/ 308518 w 309162"/>
                <a:gd name="connsiteY1" fmla="*/ 0 h 157771"/>
                <a:gd name="connsiteX2" fmla="*/ 309162 w 309162"/>
                <a:gd name="connsiteY2" fmla="*/ 3190 h 157771"/>
                <a:gd name="connsiteX3" fmla="*/ 154581 w 309162"/>
                <a:gd name="connsiteY3" fmla="*/ 157771 h 157771"/>
                <a:gd name="connsiteX4" fmla="*/ 0 w 309162"/>
                <a:gd name="connsiteY4" fmla="*/ 3190 h 157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9162" h="157771">
                  <a:moveTo>
                    <a:pt x="644" y="0"/>
                  </a:moveTo>
                  <a:lnTo>
                    <a:pt x="308518" y="0"/>
                  </a:lnTo>
                  <a:lnTo>
                    <a:pt x="309162" y="3190"/>
                  </a:lnTo>
                  <a:cubicBezTo>
                    <a:pt x="309162" y="88563"/>
                    <a:pt x="239954" y="157771"/>
                    <a:pt x="154581" y="157771"/>
                  </a:cubicBezTo>
                  <a:cubicBezTo>
                    <a:pt x="69208" y="157771"/>
                    <a:pt x="0" y="88563"/>
                    <a:pt x="0" y="319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99065014-CB18-414D-A527-31ECC45700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04140" y="1132500"/>
              <a:ext cx="84680" cy="846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8F39E27A-56C1-4328-8DF1-2DA147C784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51348" y="5576515"/>
              <a:ext cx="137603" cy="210490"/>
            </a:xfrm>
            <a:custGeom>
              <a:avLst/>
              <a:gdLst>
                <a:gd name="connsiteX0" fmla="*/ 105245 w 137603"/>
                <a:gd name="connsiteY0" fmla="*/ 0 h 210490"/>
                <a:gd name="connsiteX1" fmla="*/ 137603 w 137603"/>
                <a:gd name="connsiteY1" fmla="*/ 6533 h 210490"/>
                <a:gd name="connsiteX2" fmla="*/ 137603 w 137603"/>
                <a:gd name="connsiteY2" fmla="*/ 203957 h 210490"/>
                <a:gd name="connsiteX3" fmla="*/ 105245 w 137603"/>
                <a:gd name="connsiteY3" fmla="*/ 210490 h 210490"/>
                <a:gd name="connsiteX4" fmla="*/ 0 w 137603"/>
                <a:gd name="connsiteY4" fmla="*/ 105245 h 210490"/>
                <a:gd name="connsiteX5" fmla="*/ 105245 w 137603"/>
                <a:gd name="connsiteY5" fmla="*/ 0 h 210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603" h="210490">
                  <a:moveTo>
                    <a:pt x="105245" y="0"/>
                  </a:moveTo>
                  <a:lnTo>
                    <a:pt x="137603" y="6533"/>
                  </a:lnTo>
                  <a:lnTo>
                    <a:pt x="137603" y="203957"/>
                  </a:lnTo>
                  <a:lnTo>
                    <a:pt x="105245" y="210490"/>
                  </a:lnTo>
                  <a:cubicBezTo>
                    <a:pt x="47120" y="210490"/>
                    <a:pt x="0" y="163370"/>
                    <a:pt x="0" y="105245"/>
                  </a:cubicBezTo>
                  <a:cubicBezTo>
                    <a:pt x="0" y="47120"/>
                    <a:pt x="47120" y="0"/>
                    <a:pt x="105245" y="0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</p:grpSp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B7818AA9-82F7-46F6-8A83-1A6258163B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Image 4">
            <a:extLst>
              <a:ext uri="{FF2B5EF4-FFF2-40B4-BE49-F238E27FC236}">
                <a16:creationId xmlns:a16="http://schemas.microsoft.com/office/drawing/2014/main" id="{A96C271B-3469-B0C2-165E-92684D44B0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/>
          </a:blip>
          <a:srcRect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FCEBDFAC-E3E5-4883-8BE7-B43474AE3B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10450" y="236341"/>
            <a:ext cx="11410891" cy="5901949"/>
            <a:chOff x="310450" y="236341"/>
            <a:chExt cx="11410891" cy="5901949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526A544A-3C76-4502-A741-F4DB0E2CD2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5328" y="1050301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017B8593-D171-47B5-8D1A-E34E7B1384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10450" y="1144461"/>
              <a:ext cx="226735" cy="226735"/>
            </a:xfrm>
            <a:prstGeom prst="ellipse">
              <a:avLst/>
            </a:prstGeom>
            <a:solidFill>
              <a:schemeClr val="tx2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1FEF60D4-64F6-450F-B86D-383EEA1C84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88374" y="386135"/>
              <a:ext cx="466441" cy="46644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A97D4A7C-B520-46CB-9A94-711F53997B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065714" y="236341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2B7B976F-E84B-4936-90D7-C8298A5E7B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37185" y="538093"/>
              <a:ext cx="466441" cy="46644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DC91FFEC-59DF-4D22-A925-F515207692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98320" y="5269378"/>
              <a:ext cx="223021" cy="22302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58931E95-0847-47E4-8AEC-312312A032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79878" y="5832510"/>
              <a:ext cx="305780" cy="30578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3C094915-EF93-49A0-9B90-C44FB9B500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786119" y="5492399"/>
              <a:ext cx="113367" cy="11336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462914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6" name="Rectangle 8">
            <a:extLst>
              <a:ext uri="{FF2B5EF4-FFF2-40B4-BE49-F238E27FC236}">
                <a16:creationId xmlns:a16="http://schemas.microsoft.com/office/drawing/2014/main" id="{99B5B3C5-A599-465B-B2B9-866E8B2087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2001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10">
            <a:extLst>
              <a:ext uri="{FF2B5EF4-FFF2-40B4-BE49-F238E27FC236}">
                <a16:creationId xmlns:a16="http://schemas.microsoft.com/office/drawing/2014/main" id="{25C84982-7DD0-43B1-8A2D-BFA4DF1B4E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2001" cy="68580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48" name="Decorative Circles">
            <a:extLst>
              <a:ext uri="{FF2B5EF4-FFF2-40B4-BE49-F238E27FC236}">
                <a16:creationId xmlns:a16="http://schemas.microsoft.com/office/drawing/2014/main" id="{1D912E1C-3BBA-42F0-A3EE-FEC382E723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-1"/>
            <a:ext cx="12192001" cy="6858001"/>
            <a:chOff x="-1" y="-1"/>
            <a:chExt cx="12192001" cy="6858001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FEEAC76-E273-46A8-8F8E-CE59860FE7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09098" y="727602"/>
              <a:ext cx="172408" cy="172408"/>
            </a:xfrm>
            <a:prstGeom prst="ellipse">
              <a:avLst/>
            </a:prstGeom>
            <a:solidFill>
              <a:schemeClr val="accent2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14">
              <a:extLst>
                <a:ext uri="{FF2B5EF4-FFF2-40B4-BE49-F238E27FC236}">
                  <a16:creationId xmlns:a16="http://schemas.microsoft.com/office/drawing/2014/main" id="{76594A0E-9400-45AD-A431-1DA1C0B28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49947" y="136523"/>
              <a:ext cx="113367" cy="113367"/>
            </a:xfrm>
            <a:prstGeom prst="ellipse">
              <a:avLst/>
            </a:prstGeom>
            <a:solidFill>
              <a:srgbClr val="F39E29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20916D6C-D32F-42B6-8512-CD5EDB8F2B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75290" y="5859047"/>
              <a:ext cx="305780" cy="30578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3834846D-59C6-40F4-907C-F1A4689B58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5730" y="1133938"/>
              <a:ext cx="226735" cy="226735"/>
            </a:xfrm>
            <a:prstGeom prst="ellipse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5A257CDF-2E36-4DC7-8EE4-5CD8F8ECAC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36830" y="554419"/>
              <a:ext cx="382700" cy="3827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5B26E0E-A115-4AE2-82D8-76BB93CC49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24303" y="299808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755058DB-7E01-4E95-BF59-983AA1BBB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29630" y="5482355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A810F7E2-23F3-44D6-B09E-71E5565360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15328" y="6124958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59D5C391-E1DB-410A-A78C-ED3BBDFF07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20382" y="6255986"/>
              <a:ext cx="305780" cy="30578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77C4944D-9373-4283-BCAA-927A031665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34343" y="6204350"/>
              <a:ext cx="113367" cy="11336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6804C521-2D9F-4CE4-AFD3-D4F1551FEC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42244" y="6317718"/>
              <a:ext cx="549756" cy="540282"/>
            </a:xfrm>
            <a:custGeom>
              <a:avLst/>
              <a:gdLst>
                <a:gd name="connsiteX0" fmla="*/ 1224540 w 2115556"/>
                <a:gd name="connsiteY0" fmla="*/ 0 h 2079100"/>
                <a:gd name="connsiteX1" fmla="*/ 2090421 w 2115556"/>
                <a:gd name="connsiteY1" fmla="*/ 358660 h 2079100"/>
                <a:gd name="connsiteX2" fmla="*/ 2115556 w 2115556"/>
                <a:gd name="connsiteY2" fmla="*/ 386315 h 2079100"/>
                <a:gd name="connsiteX3" fmla="*/ 2115556 w 2115556"/>
                <a:gd name="connsiteY3" fmla="*/ 2062765 h 2079100"/>
                <a:gd name="connsiteX4" fmla="*/ 2100710 w 2115556"/>
                <a:gd name="connsiteY4" fmla="*/ 2079100 h 2079100"/>
                <a:gd name="connsiteX5" fmla="*/ 348370 w 2115556"/>
                <a:gd name="connsiteY5" fmla="*/ 2079100 h 2079100"/>
                <a:gd name="connsiteX6" fmla="*/ 279625 w 2115556"/>
                <a:gd name="connsiteY6" fmla="*/ 2003461 h 2079100"/>
                <a:gd name="connsiteX7" fmla="*/ 0 w 2115556"/>
                <a:gd name="connsiteY7" fmla="*/ 1224540 h 2079100"/>
                <a:gd name="connsiteX8" fmla="*/ 1224540 w 2115556"/>
                <a:gd name="connsiteY8" fmla="*/ 0 h 207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15556" h="2079100">
                  <a:moveTo>
                    <a:pt x="1224540" y="0"/>
                  </a:moveTo>
                  <a:cubicBezTo>
                    <a:pt x="1562687" y="0"/>
                    <a:pt x="1868823" y="137062"/>
                    <a:pt x="2090421" y="358660"/>
                  </a:cubicBezTo>
                  <a:lnTo>
                    <a:pt x="2115556" y="386315"/>
                  </a:lnTo>
                  <a:lnTo>
                    <a:pt x="2115556" y="2062765"/>
                  </a:lnTo>
                  <a:lnTo>
                    <a:pt x="2100710" y="2079100"/>
                  </a:lnTo>
                  <a:lnTo>
                    <a:pt x="348370" y="2079100"/>
                  </a:lnTo>
                  <a:lnTo>
                    <a:pt x="279625" y="2003461"/>
                  </a:lnTo>
                  <a:cubicBezTo>
                    <a:pt x="104938" y="1791789"/>
                    <a:pt x="0" y="1520419"/>
                    <a:pt x="0" y="1224540"/>
                  </a:cubicBezTo>
                  <a:cubicBezTo>
                    <a:pt x="0" y="548245"/>
                    <a:pt x="548245" y="0"/>
                    <a:pt x="1224540" y="0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755AC65C-13EF-4182-AA3C-62BE165C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" y="-1"/>
              <a:ext cx="510196" cy="538336"/>
            </a:xfrm>
            <a:custGeom>
              <a:avLst/>
              <a:gdLst>
                <a:gd name="connsiteX0" fmla="*/ 0 w 510196"/>
                <a:gd name="connsiteY0" fmla="*/ 0 h 538336"/>
                <a:gd name="connsiteX1" fmla="*/ 459276 w 510196"/>
                <a:gd name="connsiteY1" fmla="*/ 0 h 538336"/>
                <a:gd name="connsiteX2" fmla="*/ 482126 w 510196"/>
                <a:gd name="connsiteY2" fmla="*/ 42098 h 538336"/>
                <a:gd name="connsiteX3" fmla="*/ 510196 w 510196"/>
                <a:gd name="connsiteY3" fmla="*/ 181136 h 538336"/>
                <a:gd name="connsiteX4" fmla="*/ 152996 w 510196"/>
                <a:gd name="connsiteY4" fmla="*/ 538336 h 538336"/>
                <a:gd name="connsiteX5" fmla="*/ 13958 w 510196"/>
                <a:gd name="connsiteY5" fmla="*/ 510266 h 538336"/>
                <a:gd name="connsiteX6" fmla="*/ 0 w 510196"/>
                <a:gd name="connsiteY6" fmla="*/ 502690 h 538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0196" h="538336">
                  <a:moveTo>
                    <a:pt x="0" y="0"/>
                  </a:moveTo>
                  <a:lnTo>
                    <a:pt x="459276" y="0"/>
                  </a:lnTo>
                  <a:lnTo>
                    <a:pt x="482126" y="42098"/>
                  </a:lnTo>
                  <a:cubicBezTo>
                    <a:pt x="500201" y="84833"/>
                    <a:pt x="510196" y="131817"/>
                    <a:pt x="510196" y="181136"/>
                  </a:cubicBezTo>
                  <a:cubicBezTo>
                    <a:pt x="510196" y="378412"/>
                    <a:pt x="350272" y="538336"/>
                    <a:pt x="152996" y="538336"/>
                  </a:cubicBezTo>
                  <a:cubicBezTo>
                    <a:pt x="103677" y="538336"/>
                    <a:pt x="56693" y="528341"/>
                    <a:pt x="13958" y="510266"/>
                  </a:cubicBezTo>
                  <a:lnTo>
                    <a:pt x="0" y="50269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E40DA8D2-FA4B-4282-9D44-48C27B63A1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528695" y="1"/>
              <a:ext cx="554074" cy="282754"/>
            </a:xfrm>
            <a:custGeom>
              <a:avLst/>
              <a:gdLst>
                <a:gd name="connsiteX0" fmla="*/ 644 w 309162"/>
                <a:gd name="connsiteY0" fmla="*/ 0 h 157771"/>
                <a:gd name="connsiteX1" fmla="*/ 308518 w 309162"/>
                <a:gd name="connsiteY1" fmla="*/ 0 h 157771"/>
                <a:gd name="connsiteX2" fmla="*/ 309162 w 309162"/>
                <a:gd name="connsiteY2" fmla="*/ 3190 h 157771"/>
                <a:gd name="connsiteX3" fmla="*/ 154581 w 309162"/>
                <a:gd name="connsiteY3" fmla="*/ 157771 h 157771"/>
                <a:gd name="connsiteX4" fmla="*/ 0 w 309162"/>
                <a:gd name="connsiteY4" fmla="*/ 3190 h 157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9162" h="157771">
                  <a:moveTo>
                    <a:pt x="644" y="0"/>
                  </a:moveTo>
                  <a:lnTo>
                    <a:pt x="308518" y="0"/>
                  </a:lnTo>
                  <a:lnTo>
                    <a:pt x="309162" y="3190"/>
                  </a:lnTo>
                  <a:cubicBezTo>
                    <a:pt x="309162" y="88563"/>
                    <a:pt x="239954" y="157771"/>
                    <a:pt x="154581" y="157771"/>
                  </a:cubicBezTo>
                  <a:cubicBezTo>
                    <a:pt x="69208" y="157771"/>
                    <a:pt x="0" y="88563"/>
                    <a:pt x="0" y="319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99065014-CB18-414D-A527-31ECC45700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04140" y="1132500"/>
              <a:ext cx="84680" cy="846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8F39E27A-56C1-4328-8DF1-2DA147C784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51348" y="5576515"/>
              <a:ext cx="137603" cy="210490"/>
            </a:xfrm>
            <a:custGeom>
              <a:avLst/>
              <a:gdLst>
                <a:gd name="connsiteX0" fmla="*/ 105245 w 137603"/>
                <a:gd name="connsiteY0" fmla="*/ 0 h 210490"/>
                <a:gd name="connsiteX1" fmla="*/ 137603 w 137603"/>
                <a:gd name="connsiteY1" fmla="*/ 6533 h 210490"/>
                <a:gd name="connsiteX2" fmla="*/ 137603 w 137603"/>
                <a:gd name="connsiteY2" fmla="*/ 203957 h 210490"/>
                <a:gd name="connsiteX3" fmla="*/ 105245 w 137603"/>
                <a:gd name="connsiteY3" fmla="*/ 210490 h 210490"/>
                <a:gd name="connsiteX4" fmla="*/ 0 w 137603"/>
                <a:gd name="connsiteY4" fmla="*/ 105245 h 210490"/>
                <a:gd name="connsiteX5" fmla="*/ 105245 w 137603"/>
                <a:gd name="connsiteY5" fmla="*/ 0 h 210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603" h="210490">
                  <a:moveTo>
                    <a:pt x="105245" y="0"/>
                  </a:moveTo>
                  <a:lnTo>
                    <a:pt x="137603" y="6533"/>
                  </a:lnTo>
                  <a:lnTo>
                    <a:pt x="137603" y="203957"/>
                  </a:lnTo>
                  <a:lnTo>
                    <a:pt x="105245" y="210490"/>
                  </a:lnTo>
                  <a:cubicBezTo>
                    <a:pt x="47120" y="210490"/>
                    <a:pt x="0" y="163370"/>
                    <a:pt x="0" y="105245"/>
                  </a:cubicBezTo>
                  <a:cubicBezTo>
                    <a:pt x="0" y="47120"/>
                    <a:pt x="47120" y="0"/>
                    <a:pt x="105245" y="0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</p:grpSp>
      <p:sp useBgFill="1">
        <p:nvSpPr>
          <p:cNvPr id="50" name="Rectangle 29">
            <a:extLst>
              <a:ext uri="{FF2B5EF4-FFF2-40B4-BE49-F238E27FC236}">
                <a16:creationId xmlns:a16="http://schemas.microsoft.com/office/drawing/2014/main" id="{B7818AA9-82F7-46F6-8A83-1A6258163B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Image 4" descr="Une image contenant texte, capture d’écran, équipement électronique, ordinateur&#10;&#10;Description générée automatiquement">
            <a:extLst>
              <a:ext uri="{FF2B5EF4-FFF2-40B4-BE49-F238E27FC236}">
                <a16:creationId xmlns:a16="http://schemas.microsoft.com/office/drawing/2014/main" id="{4996D7E4-DBB8-3A89-DF2D-864CD6E378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/>
          </a:blip>
          <a:srcRect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grpSp>
        <p:nvGrpSpPr>
          <p:cNvPr id="51" name="Group 31">
            <a:extLst>
              <a:ext uri="{FF2B5EF4-FFF2-40B4-BE49-F238E27FC236}">
                <a16:creationId xmlns:a16="http://schemas.microsoft.com/office/drawing/2014/main" id="{FCEBDFAC-E3E5-4883-8BE7-B43474AE3B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10450" y="236341"/>
            <a:ext cx="11410891" cy="5901949"/>
            <a:chOff x="310450" y="236341"/>
            <a:chExt cx="11410891" cy="5901949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526A544A-3C76-4502-A741-F4DB0E2CD2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5328" y="1050301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017B8593-D171-47B5-8D1A-E34E7B1384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10450" y="1144461"/>
              <a:ext cx="226735" cy="226735"/>
            </a:xfrm>
            <a:prstGeom prst="ellipse">
              <a:avLst/>
            </a:prstGeom>
            <a:solidFill>
              <a:schemeClr val="tx2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1FEF60D4-64F6-450F-B86D-383EEA1C84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88374" y="386135"/>
              <a:ext cx="466441" cy="46644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A97D4A7C-B520-46CB-9A94-711F53997B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065714" y="236341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2B7B976F-E84B-4936-90D7-C8298A5E7B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37185" y="538093"/>
              <a:ext cx="466441" cy="46644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DC91FFEC-59DF-4D22-A925-F515207692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98320" y="5269378"/>
              <a:ext cx="223021" cy="22302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58931E95-0847-47E4-8AEC-312312A032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79878" y="5832510"/>
              <a:ext cx="305780" cy="30578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3C094915-EF93-49A0-9B90-C44FB9B500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786119" y="5492399"/>
              <a:ext cx="113367" cy="11336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ZoneTexte 4">
            <a:extLst>
              <a:ext uri="{FF2B5EF4-FFF2-40B4-BE49-F238E27FC236}">
                <a16:creationId xmlns:a16="http://schemas.microsoft.com/office/drawing/2014/main" id="{2F24BFC8-0129-8A97-641D-B0750FA0037D}"/>
              </a:ext>
            </a:extLst>
          </p:cNvPr>
          <p:cNvSpPr txBox="1"/>
          <p:nvPr/>
        </p:nvSpPr>
        <p:spPr>
          <a:xfrm>
            <a:off x="4724400" y="3200400"/>
            <a:ext cx="2743199" cy="150810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4800" dirty="0">
                <a:cs typeface="Calibri"/>
              </a:rPr>
              <a:t>Problème </a:t>
            </a:r>
            <a:r>
              <a:rPr lang="fr-FR" sz="4400" dirty="0">
                <a:cs typeface="Calibri"/>
              </a:rPr>
              <a:t>d'interface</a:t>
            </a:r>
          </a:p>
        </p:txBody>
      </p:sp>
    </p:spTree>
    <p:extLst>
      <p:ext uri="{BB962C8B-B14F-4D97-AF65-F5344CB8AC3E}">
        <p14:creationId xmlns:p14="http://schemas.microsoft.com/office/powerpoint/2010/main" val="2246744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9B5B3C5-A599-465B-B2B9-866E8B2087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2001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5C84982-7DD0-43B1-8A2D-BFA4DF1B4E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2001" cy="68580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13" name="Decorative Circles">
            <a:extLst>
              <a:ext uri="{FF2B5EF4-FFF2-40B4-BE49-F238E27FC236}">
                <a16:creationId xmlns:a16="http://schemas.microsoft.com/office/drawing/2014/main" id="{1D912E1C-3BBA-42F0-A3EE-FEC382E723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-1"/>
            <a:ext cx="12192001" cy="6858001"/>
            <a:chOff x="-1" y="-1"/>
            <a:chExt cx="12192001" cy="6858001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FEEAC76-E273-46A8-8F8E-CE59860FE7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09098" y="727602"/>
              <a:ext cx="172408" cy="172408"/>
            </a:xfrm>
            <a:prstGeom prst="ellipse">
              <a:avLst/>
            </a:prstGeom>
            <a:solidFill>
              <a:schemeClr val="accent2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6594A0E-9400-45AD-A431-1DA1C0B28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49947" y="136523"/>
              <a:ext cx="113367" cy="113367"/>
            </a:xfrm>
            <a:prstGeom prst="ellipse">
              <a:avLst/>
            </a:prstGeom>
            <a:solidFill>
              <a:srgbClr val="F39E29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20916D6C-D32F-42B6-8512-CD5EDB8F2B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75290" y="5859047"/>
              <a:ext cx="305780" cy="30578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3834846D-59C6-40F4-907C-F1A4689B58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5730" y="1133938"/>
              <a:ext cx="226735" cy="226735"/>
            </a:xfrm>
            <a:prstGeom prst="ellipse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5A257CDF-2E36-4DC7-8EE4-5CD8F8ECAC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36830" y="554419"/>
              <a:ext cx="382700" cy="3827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5B26E0E-A115-4AE2-82D8-76BB93CC49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24303" y="299808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755058DB-7E01-4E95-BF59-983AA1BBB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29630" y="5482355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A810F7E2-23F3-44D6-B09E-71E5565360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15328" y="6124958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59D5C391-E1DB-410A-A78C-ED3BBDFF07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20382" y="6255986"/>
              <a:ext cx="305780" cy="30578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77C4944D-9373-4283-BCAA-927A031665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34343" y="6204350"/>
              <a:ext cx="113367" cy="11336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6804C521-2D9F-4CE4-AFD3-D4F1551FEC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42244" y="6317718"/>
              <a:ext cx="549756" cy="540282"/>
            </a:xfrm>
            <a:custGeom>
              <a:avLst/>
              <a:gdLst>
                <a:gd name="connsiteX0" fmla="*/ 1224540 w 2115556"/>
                <a:gd name="connsiteY0" fmla="*/ 0 h 2079100"/>
                <a:gd name="connsiteX1" fmla="*/ 2090421 w 2115556"/>
                <a:gd name="connsiteY1" fmla="*/ 358660 h 2079100"/>
                <a:gd name="connsiteX2" fmla="*/ 2115556 w 2115556"/>
                <a:gd name="connsiteY2" fmla="*/ 386315 h 2079100"/>
                <a:gd name="connsiteX3" fmla="*/ 2115556 w 2115556"/>
                <a:gd name="connsiteY3" fmla="*/ 2062765 h 2079100"/>
                <a:gd name="connsiteX4" fmla="*/ 2100710 w 2115556"/>
                <a:gd name="connsiteY4" fmla="*/ 2079100 h 2079100"/>
                <a:gd name="connsiteX5" fmla="*/ 348370 w 2115556"/>
                <a:gd name="connsiteY5" fmla="*/ 2079100 h 2079100"/>
                <a:gd name="connsiteX6" fmla="*/ 279625 w 2115556"/>
                <a:gd name="connsiteY6" fmla="*/ 2003461 h 2079100"/>
                <a:gd name="connsiteX7" fmla="*/ 0 w 2115556"/>
                <a:gd name="connsiteY7" fmla="*/ 1224540 h 2079100"/>
                <a:gd name="connsiteX8" fmla="*/ 1224540 w 2115556"/>
                <a:gd name="connsiteY8" fmla="*/ 0 h 207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15556" h="2079100">
                  <a:moveTo>
                    <a:pt x="1224540" y="0"/>
                  </a:moveTo>
                  <a:cubicBezTo>
                    <a:pt x="1562687" y="0"/>
                    <a:pt x="1868823" y="137062"/>
                    <a:pt x="2090421" y="358660"/>
                  </a:cubicBezTo>
                  <a:lnTo>
                    <a:pt x="2115556" y="386315"/>
                  </a:lnTo>
                  <a:lnTo>
                    <a:pt x="2115556" y="2062765"/>
                  </a:lnTo>
                  <a:lnTo>
                    <a:pt x="2100710" y="2079100"/>
                  </a:lnTo>
                  <a:lnTo>
                    <a:pt x="348370" y="2079100"/>
                  </a:lnTo>
                  <a:lnTo>
                    <a:pt x="279625" y="2003461"/>
                  </a:lnTo>
                  <a:cubicBezTo>
                    <a:pt x="104938" y="1791789"/>
                    <a:pt x="0" y="1520419"/>
                    <a:pt x="0" y="1224540"/>
                  </a:cubicBezTo>
                  <a:cubicBezTo>
                    <a:pt x="0" y="548245"/>
                    <a:pt x="548245" y="0"/>
                    <a:pt x="1224540" y="0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755AC65C-13EF-4182-AA3C-62BE165C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" y="-1"/>
              <a:ext cx="510196" cy="538336"/>
            </a:xfrm>
            <a:custGeom>
              <a:avLst/>
              <a:gdLst>
                <a:gd name="connsiteX0" fmla="*/ 0 w 510196"/>
                <a:gd name="connsiteY0" fmla="*/ 0 h 538336"/>
                <a:gd name="connsiteX1" fmla="*/ 459276 w 510196"/>
                <a:gd name="connsiteY1" fmla="*/ 0 h 538336"/>
                <a:gd name="connsiteX2" fmla="*/ 482126 w 510196"/>
                <a:gd name="connsiteY2" fmla="*/ 42098 h 538336"/>
                <a:gd name="connsiteX3" fmla="*/ 510196 w 510196"/>
                <a:gd name="connsiteY3" fmla="*/ 181136 h 538336"/>
                <a:gd name="connsiteX4" fmla="*/ 152996 w 510196"/>
                <a:gd name="connsiteY4" fmla="*/ 538336 h 538336"/>
                <a:gd name="connsiteX5" fmla="*/ 13958 w 510196"/>
                <a:gd name="connsiteY5" fmla="*/ 510266 h 538336"/>
                <a:gd name="connsiteX6" fmla="*/ 0 w 510196"/>
                <a:gd name="connsiteY6" fmla="*/ 502690 h 538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0196" h="538336">
                  <a:moveTo>
                    <a:pt x="0" y="0"/>
                  </a:moveTo>
                  <a:lnTo>
                    <a:pt x="459276" y="0"/>
                  </a:lnTo>
                  <a:lnTo>
                    <a:pt x="482126" y="42098"/>
                  </a:lnTo>
                  <a:cubicBezTo>
                    <a:pt x="500201" y="84833"/>
                    <a:pt x="510196" y="131817"/>
                    <a:pt x="510196" y="181136"/>
                  </a:cubicBezTo>
                  <a:cubicBezTo>
                    <a:pt x="510196" y="378412"/>
                    <a:pt x="350272" y="538336"/>
                    <a:pt x="152996" y="538336"/>
                  </a:cubicBezTo>
                  <a:cubicBezTo>
                    <a:pt x="103677" y="538336"/>
                    <a:pt x="56693" y="528341"/>
                    <a:pt x="13958" y="510266"/>
                  </a:cubicBezTo>
                  <a:lnTo>
                    <a:pt x="0" y="50269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E40DA8D2-FA4B-4282-9D44-48C27B63A1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528695" y="1"/>
              <a:ext cx="554074" cy="282754"/>
            </a:xfrm>
            <a:custGeom>
              <a:avLst/>
              <a:gdLst>
                <a:gd name="connsiteX0" fmla="*/ 644 w 309162"/>
                <a:gd name="connsiteY0" fmla="*/ 0 h 157771"/>
                <a:gd name="connsiteX1" fmla="*/ 308518 w 309162"/>
                <a:gd name="connsiteY1" fmla="*/ 0 h 157771"/>
                <a:gd name="connsiteX2" fmla="*/ 309162 w 309162"/>
                <a:gd name="connsiteY2" fmla="*/ 3190 h 157771"/>
                <a:gd name="connsiteX3" fmla="*/ 154581 w 309162"/>
                <a:gd name="connsiteY3" fmla="*/ 157771 h 157771"/>
                <a:gd name="connsiteX4" fmla="*/ 0 w 309162"/>
                <a:gd name="connsiteY4" fmla="*/ 3190 h 157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9162" h="157771">
                  <a:moveTo>
                    <a:pt x="644" y="0"/>
                  </a:moveTo>
                  <a:lnTo>
                    <a:pt x="308518" y="0"/>
                  </a:lnTo>
                  <a:lnTo>
                    <a:pt x="309162" y="3190"/>
                  </a:lnTo>
                  <a:cubicBezTo>
                    <a:pt x="309162" y="88563"/>
                    <a:pt x="239954" y="157771"/>
                    <a:pt x="154581" y="157771"/>
                  </a:cubicBezTo>
                  <a:cubicBezTo>
                    <a:pt x="69208" y="157771"/>
                    <a:pt x="0" y="88563"/>
                    <a:pt x="0" y="319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99065014-CB18-414D-A527-31ECC45700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04140" y="1132500"/>
              <a:ext cx="84680" cy="846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8F39E27A-56C1-4328-8DF1-2DA147C784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51348" y="5576515"/>
              <a:ext cx="137603" cy="210490"/>
            </a:xfrm>
            <a:custGeom>
              <a:avLst/>
              <a:gdLst>
                <a:gd name="connsiteX0" fmla="*/ 105245 w 137603"/>
                <a:gd name="connsiteY0" fmla="*/ 0 h 210490"/>
                <a:gd name="connsiteX1" fmla="*/ 137603 w 137603"/>
                <a:gd name="connsiteY1" fmla="*/ 6533 h 210490"/>
                <a:gd name="connsiteX2" fmla="*/ 137603 w 137603"/>
                <a:gd name="connsiteY2" fmla="*/ 203957 h 210490"/>
                <a:gd name="connsiteX3" fmla="*/ 105245 w 137603"/>
                <a:gd name="connsiteY3" fmla="*/ 210490 h 210490"/>
                <a:gd name="connsiteX4" fmla="*/ 0 w 137603"/>
                <a:gd name="connsiteY4" fmla="*/ 105245 h 210490"/>
                <a:gd name="connsiteX5" fmla="*/ 105245 w 137603"/>
                <a:gd name="connsiteY5" fmla="*/ 0 h 210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603" h="210490">
                  <a:moveTo>
                    <a:pt x="105245" y="0"/>
                  </a:moveTo>
                  <a:lnTo>
                    <a:pt x="137603" y="6533"/>
                  </a:lnTo>
                  <a:lnTo>
                    <a:pt x="137603" y="203957"/>
                  </a:lnTo>
                  <a:lnTo>
                    <a:pt x="105245" y="210490"/>
                  </a:lnTo>
                  <a:cubicBezTo>
                    <a:pt x="47120" y="210490"/>
                    <a:pt x="0" y="163370"/>
                    <a:pt x="0" y="105245"/>
                  </a:cubicBezTo>
                  <a:cubicBezTo>
                    <a:pt x="0" y="47120"/>
                    <a:pt x="47120" y="0"/>
                    <a:pt x="105245" y="0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</p:grpSp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B7818AA9-82F7-46F6-8A83-1A6258163B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Image 4" descr="Une image contenant texte, intérieur&#10;&#10;Description générée automatiquement">
            <a:extLst>
              <a:ext uri="{FF2B5EF4-FFF2-40B4-BE49-F238E27FC236}">
                <a16:creationId xmlns:a16="http://schemas.microsoft.com/office/drawing/2014/main" id="{BCD4DF13-9FB9-CC42-8F68-9A89C7919D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/>
          </a:blip>
          <a:srcRect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FCEBDFAC-E3E5-4883-8BE7-B43474AE3B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10450" y="236341"/>
            <a:ext cx="11410891" cy="5901949"/>
            <a:chOff x="310450" y="236341"/>
            <a:chExt cx="11410891" cy="5901949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526A544A-3C76-4502-A741-F4DB0E2CD2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5328" y="1050301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017B8593-D171-47B5-8D1A-E34E7B1384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10450" y="1144461"/>
              <a:ext cx="226735" cy="226735"/>
            </a:xfrm>
            <a:prstGeom prst="ellipse">
              <a:avLst/>
            </a:prstGeom>
            <a:solidFill>
              <a:schemeClr val="tx2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1FEF60D4-64F6-450F-B86D-383EEA1C84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88374" y="386135"/>
              <a:ext cx="466441" cy="46644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A97D4A7C-B520-46CB-9A94-711F53997B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065714" y="236341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2B7B976F-E84B-4936-90D7-C8298A5E7B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37185" y="538093"/>
              <a:ext cx="466441" cy="46644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DC91FFEC-59DF-4D22-A925-F515207692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98320" y="5269378"/>
              <a:ext cx="223021" cy="22302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58931E95-0847-47E4-8AEC-312312A032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79878" y="5832510"/>
              <a:ext cx="305780" cy="30578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3C094915-EF93-49A0-9B90-C44FB9B500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786119" y="5492399"/>
              <a:ext cx="113367" cy="11336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90514499"/>
      </p:ext>
    </p:extLst>
  </p:cSld>
  <p:clrMapOvr>
    <a:masterClrMapping/>
  </p:clrMapOvr>
</p:sld>
</file>

<file path=ppt/theme/theme1.xml><?xml version="1.0" encoding="utf-8"?>
<a:theme xmlns:a="http://schemas.openxmlformats.org/drawingml/2006/main" name="ConfettiVTI">
  <a:themeElements>
    <a:clrScheme name="AnalogousFromDarkSeedLeftStep">
      <a:dk1>
        <a:srgbClr val="000000"/>
      </a:dk1>
      <a:lt1>
        <a:srgbClr val="FFFFFF"/>
      </a:lt1>
      <a:dk2>
        <a:srgbClr val="20223C"/>
      </a:dk2>
      <a:lt2>
        <a:srgbClr val="E2E8E2"/>
      </a:lt2>
      <a:accent1>
        <a:srgbClr val="E729E2"/>
      </a:accent1>
      <a:accent2>
        <a:srgbClr val="8B17D5"/>
      </a:accent2>
      <a:accent3>
        <a:srgbClr val="4E29E7"/>
      </a:accent3>
      <a:accent4>
        <a:srgbClr val="1742D5"/>
      </a:accent4>
      <a:accent5>
        <a:srgbClr val="29A3E7"/>
      </a:accent5>
      <a:accent6>
        <a:srgbClr val="14B7AD"/>
      </a:accent6>
      <a:hlink>
        <a:srgbClr val="3F7CBF"/>
      </a:hlink>
      <a:folHlink>
        <a:srgbClr val="7F7F7F"/>
      </a:folHlink>
    </a:clrScheme>
    <a:fontScheme name="Custom 10">
      <a:majorFont>
        <a:latin typeface="Gill Sans Nova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nfettiVTI" id="{B5618F7C-B4F0-4D28-83B4-440D0519681F}" vid="{5F84EFDF-E14E-48C6-955C-990A32085A7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Grand écran</PresentationFormat>
  <Paragraphs>0</Paragraphs>
  <Slides>12</Slides>
  <Notes>0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12</vt:i4>
      </vt:variant>
    </vt:vector>
  </HeadingPairs>
  <TitlesOfParts>
    <vt:vector size="13" baseType="lpstr">
      <vt:lpstr>ConfettiVTI</vt:lpstr>
      <vt:lpstr>VUE JS post it</vt:lpstr>
      <vt:lpstr>INDEX</vt:lpstr>
      <vt:lpstr>Creation de Post It</vt:lpstr>
      <vt:lpstr>Interface Modulable</vt:lpstr>
      <vt:lpstr>SHOW</vt:lpstr>
      <vt:lpstr>EDIT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/>
  <cp:lastModifiedBy/>
  <cp:revision>86</cp:revision>
  <dcterms:created xsi:type="dcterms:W3CDTF">2022-03-28T08:11:48Z</dcterms:created>
  <dcterms:modified xsi:type="dcterms:W3CDTF">2022-03-28T09:04:30Z</dcterms:modified>
</cp:coreProperties>
</file>